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57" r:id="rId5"/>
    <p:sldId id="300" r:id="rId6"/>
    <p:sldId id="302" r:id="rId7"/>
    <p:sldId id="303" r:id="rId8"/>
    <p:sldId id="304" r:id="rId9"/>
    <p:sldId id="305" r:id="rId10"/>
    <p:sldId id="306" r:id="rId11"/>
    <p:sldId id="307" r:id="rId12"/>
    <p:sldId id="261" r:id="rId13"/>
    <p:sldId id="262" r:id="rId14"/>
    <p:sldId id="263" r:id="rId15"/>
    <p:sldId id="264" r:id="rId16"/>
    <p:sldId id="265" r:id="rId17"/>
    <p:sldId id="266" r:id="rId18"/>
    <p:sldId id="267" r:id="rId19"/>
    <p:sldId id="268" r:id="rId20"/>
    <p:sldId id="269" r:id="rId21"/>
    <p:sldId id="301" r:id="rId22"/>
    <p:sldId id="270" r:id="rId23"/>
    <p:sldId id="271" r:id="rId24"/>
    <p:sldId id="308" r:id="rId25"/>
    <p:sldId id="272" r:id="rId26"/>
    <p:sldId id="273" r:id="rId27"/>
    <p:sldId id="274" r:id="rId28"/>
    <p:sldId id="259"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9" r:id="rId43"/>
    <p:sldId id="290" r:id="rId44"/>
    <p:sldId id="291" r:id="rId45"/>
    <p:sldId id="292" r:id="rId46"/>
    <p:sldId id="293" r:id="rId47"/>
    <p:sldId id="294" r:id="rId48"/>
    <p:sldId id="295" r:id="rId49"/>
    <p:sldId id="296" r:id="rId50"/>
    <p:sldId id="297" r:id="rId51"/>
    <p:sldId id="299"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8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5-05-07T23:54:59.687"/>
    </inkml:context>
    <inkml:brush xml:id="br0">
      <inkml:brushProperty name="width" value="0.05292" units="cm"/>
      <inkml:brushProperty name="height" value="0.05292" units="cm"/>
      <inkml:brushProperty name="color" value="#FF0000"/>
    </inkml:brush>
  </inkml:definitions>
  <inkml:trace contextRef="#ctx0" brushRef="#br0">14817 5962 0,'35'0'203,"0"0"-187,-17 0-16,35 0 31,-18-18-15,-17 18-16,35-17 15,-36 17 1,19 0-1,-1-18 1,-18 18 15,19-18 1,-1 18-17,-17 0 1,-1 0-1,1 0 1,0-17 0,-1 17-1,18 0 32,-17 0-31,0 0-1,-1 0 1,19 0 15,-19 0 1,36 0-17,-35 0 1,-1 0-16,1 0 15,17 0 1,-17 0 0,0 0-1,35 0 1,-18 0 0,-17 0-1,17 0 1,18 0-1,-18 0 1,-17 0 0,17 0-1,-17 0-15,-1 0 47,1 0-31,-1 0 15,1 0-15,0 0-1,-1 0 17,1 0-17,17 0 16,-17 0-15,0 0 0,-1 0-1,1 0 32,-1 0-31,19 0-1,-19 0 1,36 0 0,0 0-1,-17 0 1,-1 0 0,18 0-1,17 17 1,-34-17-1,16 0 1,-16 18-16,-19-18 16,72 0-1,-37 0 17,1 0-17,-35 0 1,17 0-1,1 0 1,-19 18 0,19-18-1,-19 0 17,1 0-1,-1 0-16,1 0 1,0 0 0,-1 0-1,1 0 17,0 0-32,-1 0 15,1 0 1,17 0-1,0 0 1,-17 0-16,0 0 16,52 17-1,-34-17 1,-1 0 0,-18 0-1,19 18 1,-1-18-1,-17 0 1,-1 0 0,19 18-1,-1-18 17,-17 0-17,-1 0-15,18 17 31,-17-17-15,17 0 0,-17 0-1,0 0 1,-1 0 0,1 0-16,0 0 15,34 0 1,-34 0-1,17 0 1,1 18 0,-19-18-1,1 0-15,0 0 16,-1 0 0,18 0-1,-17 0-15,17 0 16,18 0-1,-17 17 1,-1-17 0,18 0-1,17 0 1,-52 0-16,35 0 16,17 0-1,-17 18 1,0-18-1,0 0 1,0 0 0,18 0-1,-18 0 17,-36 0-32,1 0 15,17 0 1,18 0-1,-35 0 1,-1 0-16,1 0 16,35 0-1,-18 0 1,0 0 0,-17 0-1,35 0 1,-18 0-1,1 0 1,-19-18 0,1 18-1,-1 0-15,19 0 16,-1 0 0,0 0 15,1 0-16,-19 0 1,19 0 0,-1 0 15,-18 0-15,36 0-1,-17 0 16,-1 0-15,-17 0 0,17 0-1,-18 0 17,19 0-17,17 0 1,-18 0 15,0 0-15,18-17 15,18 17-15,-36 0-1,18 0 1,-35 0-1,34 0 1,-16 0 0,-19 0 15,1 0-31,0 0 16,35 0-1,-36-18 1,18 18-1,1 0 1,-1 0 0,-17 0-16,-1 0 15,19 0 1,16 0 0,1 0-1,0 0 1,18 18-1,-18-18 1,-18 0 0,18 0-1,-18 17 17,-17-17-32,17 0 31,-17 0-16,-1 0-15,1 0 16,17 0 0,-17 0-1,17 0 1,-17 0 0,0 0-1,-1 0 1,1 0-1,-1 0 1,19 0 0,-1 0 31,-17 0-32,17 0 1,-17 0-1,17 18 1,-17-18 0,-1 0-1,1 0-15,-1 0 16,1 0 0,17 0-1,-17 0 1,17 18-1,-17-18 1,0 0 0,17 0-1,-18 0 17,1 0-17,0 0-15,-1 0 16,19 0-1,17 0 1,-18 0 0,18 0-1,-36 0 1,36 0 0,-17 0-1,-19 0-15,19 0 16,-1 0-1,0 0 1,18 0 0,-18 0-1,1 0 17,16 0-17,1 0 1,-17 0-16,17 0 15,-18 0 1,35 0 0,-17 17-1,0-17 1,0 0 0,-18 0-16,1 0 15,17 0 1,-18 0-1,-17 0 1,17 0 0,18 0 15,-36 0-15,19 0-1,-19 0-15,1 0 16,0 0-1,17 0 1,-18 0 0,1 0-1,-18 18-15,18-18 16,17 0 0,-17 0-1,17 0 1,0 0-1,-17 0 1,0 0-16,17 0 16,0 0 15,18 0-15,18 0-1,-19 0 1,-16 0-1,-1 0 1,18 0 0,-18 0-16,18 0 15,0 0 1,18 0 0,-18 0-1,-1 0 1,1 0-1,-17 0-15,-19 0 16,54 0 15,-36 0-31,-17 0 32,17 0-17,0 0 1,1 0-1,-1 0 1,18 0 0,-18 0-1,0-18 1,18 18 0,-17 0-1,34-17 1,-35 17-1,18-18 1,-17 0 0,34 1 15,-52 17-31,-1 0 16,54-18-1,-36 18 1,18-17-1,-35 17 1,17-18 0,0 18-1,1 0 1,-19 0-16,1 0 16,17 0-1,0 0-15,1-18 16,17 18-1,-18-17 1,0-1 0,0 18 15,1 0-15,-19 0-1,19-18 1,17 1-1,-36-1 1,18 18 0,36-18-1,-53 18 1,17 0 0,0 0-16,18 0 15,0 0 1,0 0-1,0 0 1,-18 0 0,-17 0 15,17 0-31,-17 0 16,35 0-1,17 0 1,-17 0-1,0 0 1,-18 0 0,1 0-1,-19 0 1,1 0-16,0 0 16,-1 0-1,1 0 16,-1 18-15,19-18 0,-19 0 31,1 0-32,35 0 32,-18 18-16,0-18 1,-17 0-17,0 0 1,-1 0-1,19 0 32,-1 0-15,18 0-17,-36 0-15,19 0 16,17 17-1,17 1 1,-34-18 0,-1 18-1,0-18 1,-17 0 0,-1 0-1,1 0 1,17 0 31,-17 0-16,17 0 0,-17 0-15,-1 0-1,19 0 17,-19 0-17,19 0 1,-1 0 0,18 0-1,0 0 1,-18 0-1,36 0 1,-36 0 0,18 0 15,-36 0-15,19 0-1,-19 0 16,1 0 1,0 0 30,-1 0 32</inkml:trace>
  <inkml:trace contextRef="#ctx0" brushRef="#br0" timeOffset="17431.75">24906 12577 0,'18'-18'203,"35"0"-172,-18 18 1,35 0-17,-17 0 1,0 0-1,36 0 1,-19 0 0,-52 0-16,17 0 15,-17 0-15,-1 0 16,19 0 0,-1 0-1,-18 0 1,1 0-1,0 0-15,17 0 32,0 0-1,-17 0-15,0 0-1,17 0 1,0 0-1,36 0 1,-54 0 0,1 0-1,0 18 1,-1-18 0,19 0 15,-19 0-16,36 0 1,-35 0 0,-1 0-1,1 0 1,0 0-16,-1 0 16,36 0-1,18 0 1,-36 0-1,18 0 1,-18 0 0,18 0-1,0 0 1,-18 0 0,1 0-1,-1 0 1,-17 0-1,-1 0 1,18 0 15,1 0 1,-19 0-17,1 0 1,0 0-1,17 0 1,-17 0 0,17 0-1,35 0 1,-34 0 15,-1 0-15,0 0-16,-17 0 15,70 0 17,-35 0-17,0 0 1,-35 0 0,17 0-1,-18 0-15,1 0 16,53 0-1,-36 0 1,18 0 0,-18 0-1,0 0 1,1 0 0,17 0-1,-36 0-15,1 0 16,52 0-1,-34 0 1,-19 0 15,19 0-15,-19 0 0,19 0-16,-1 0 15,0 0 1,-17 0-16,35 0 15,17 0 1,-35 0 0,-17 0-1,35-18 1,0 18 0,-35 0-1,17 0 1,0 0-1,-17 0 1,17 0 15,18-17-15,-18 17 0,18 0-1,-18 0 1,-17 0-1,0 0 1,-1 0 0,19 0-1,-1 0 1,18 0 0,0 0-1,-18 0 1,18 0-1,-18 0 17,-17 0-32,35 0 31,-18 0-15,18 0-1,-18 0 1,1 0-1,16 0 1,-16 0 0,17 0-1,-36 0 1,19 0 0,16 0-1,1 0 1,-35 0-1,17 17 17,-17-17-32,35 0 15,0 18 1,17 0 0,-17-18-1,0 0 1,-18 17-1,1-17-15,-19 0 16,1 0 0,0 0-16,35 0 15,-1 0 1,-16 0 0,17 0-1,-36 0 1,19 0-1,16 0 1,19 0 15,0 0-15,-36 0 0,0 0-1,0 0 1,18 0-1,0 0 1,-17 0-16,-19 0 16,36 0-1,-35 0 1,-1 0 0,1 0-1,0 0 1,17 0-1,-17-17 1,17 17 15,-18 0 1,1 0-17,0 0-15,-18-18 16,35 18-1,-17 0 1,-1 0 0,19 0-1,-19-18 1,1 18 15,0 0-15,-1 0-1,1 0 1,-1 0 0,1 0 31,-18-17-32,18 17 1,-1-18 15,19 18-15,-19-18-1,1 18 1</inkml:trace>
  <inkml:trace contextRef="#ctx0" brushRef="#br0" timeOffset="21749.82">2540 13458 0,'18'0'188,"70"0"-141,-71 0-32,1 0 1,0 0-1,-18-17 1,17 17 31,1 0-16,0-18-15,-1 18 46,1 0-46,17 0 15,-17 0-15,-1 0 15,1 0-15,35-17-1,-18 17 1,-17 0 0,17-18-1,-17 18 1,0 0-1,-1 0 1,1 0 15,-1 0-15,1 0 0,0 0-1,17 0 16,-17 0-15,-1 0-16,19 0 16,-19 0-1,1 0-15,17 0 32,-17 0-17,17 0 1,-35 18-1,18-18 1,-1 0-16,19 0 31,-1 0-31,-18 0 16,1 17 0,0-17-1,17 0 1,-35 18-1,18-18 1,-1 0 0,1 0 15,0 0-15,-1 0-1,1 0 1,0 17-1,17-17 17,0 0-1,0 0-15,-17 0-16,0 0 15,17 0 1,18 0-1,-36 18 1,19-18 0,-19 0-1,1 0 1,17 18 0,-17-18-16,17 0 31,-17 0-16,-1 0 1,1 0-16,17 0 31,36 17-15,-36 1 0,-17-18-1,35 18 1,-36-18-1,72 35 1,-54-17 0,18-1-1,17 1 1,-17-18 0,0 0-1,0 0 1,-53 17-16,35-17 15,18 0 1,-35 18 15,0-18-15,-1 0 0,1 0-1,0 0 1</inkml:trace>
  <inkml:trace contextRef="#ctx0" brushRef="#br0" timeOffset="28297.95">4957 13670 0,'35'-18'172,"18"1"-141,-36 17-15,-17-18 0,18 18-16,0 0 31,-1 0-15,1 0-1,17 0 32,-35-17-31,35 17-16,-17 0 15,0 0 1,35 0 0,-36 0-1,1 0 16,0 0-31,-1 0 16,36 0 0,-35 0-1,-1 0 1,36 0 0,0 0 15,-35 0-16,0 0-15,17 0 16,-18 0 0,19 0-1,-1 0 1,0 0 0,1 0-1,-1 0 1,-18 0 15,19 0-15,-1 0-1,0 0 1,-17 0 0,17 0-1,-17 0 1,-1 0-1,1 0 1,0 0 0,17 0-1,-17 0 1,-1 0 0,19 0-1,-19 0 16,19 0-15,-19-18 0,18 18-1,-17 0 1,17 0 0,1 0-1,-19-18-15,1 18 16,17 0-1,-17 0 1,17 0 0,-17 0-1,17 0 1,0-17 15,-17 17 0,0 0-15,-1 0 31,1-18-31,-1 18-16,1 0 15,0 0 1,-1 0-16,1 0 15,0 0 1,17-18 0,0 18-1,-35-17-15,18 17 16,0 0 0,17 0-1,18-18 1,-18 18 15,18 0-15,0-18-1,17 18 1,-17-17 0,0 17-1,-18-18-15,-17 18 16,17 0-16,18 0 15,-17 0 1,17-17 0,-18 17-1,0 0 1,0-18 0,1 18-1,-1 0 1,-17 0 15,17 0-15,-18 0-1,19 0 1,-1 0 15,-17 0-15,17 0-1,-17 0 1,-1 0 0,18 0 15,-17 0-15,17 0-1,-17 0 16,0 0-15,-1 0 0,1 0-1,0 0 1,-1 0-16,1 0 16,0 0-16,-1 0 15,1 0 1,-1 0-16,1 0 31,0 0-15,-1 0-1,1 0 1,0 0 31,-1 0-32,1 0 17,0 0-1,-1 0-15,1 0-16,-1 0 15,1 0 1,0 0-1,-1 0 1,19 0 0,-19 0-1,1 0 1,0 0-16,17 0 16,-18 0-1,19 0 1,-19 0-1,19 0 1,-1 0 0,-17 0-16,-1 0 31,1 0-15,0 18-1,-1-18 1,1 17-1,-1-17 17,1 0-17,0 0 1,17 0 15,-17 18 0,-1-18-15,1 0 0,17 17-1,-17-17 1,-1 0 0,1 0-1,17 0 1,18 0-1,-17 0 1,-1 0 15,0 0-15,0 0 0,-17 0-16,17 0 31,18 0-31,0 0 31,0 0-15,-18 0-1,1 0 1,17 0 0,-36 0-16,18 0 15,1 0 1,-1 0-1,-17 0 1,17 0 0,-17 0-1,17 0 1,-18 0 31,1 0-32,0 0 1,17 0 0,0 0-1,-17 0 1,17 0-16,1 0 16,-1 0-1,0 0 1,-17 0-1,17 0 1,-17 0 0,-1 0-16,36-17 31,-35 17-15,17 0-1,-17 0 16,-1 0-15,19 0 0,-19 0-16,1 0 15,35-18 1,-18 18 0,0-17-1,1 17 1,17 0-1,-18-18 1,18 18 0,-36 0-16,1 0 15,0 0 1,-1 0-16,19 0 16,-1 0 15,18 0-16,-18 0 1,0 0 0,1 0-1,-19 0 1,1 0 0,0 0-1,-1 0 1,1 0-1,-1 0 1,1 0 0,0 0-1,-1 0 1,1 0 0,17 0 15,-17 0-16,0 0 1,17 0 0,-17 0-1,17 0-15,-18 0 16,36 0 0,-17 0-1,-19 0-15,1 0 16,17 0-1,-17 0 1,-1 0 0,1 0-1,17 0 1,1 0 0,17 0 30,-36 0-30,1 0 0,-1 0-1,19 0 1,-19 0 0,1 0-1,0 0 1,-1 0-1,1 0 1,0 0 0,-1 0-1,1 0 1,0 0 0,-1 0-1,1 0 16,-1 0-15,19 0 0,-19 0-1,1 0 1,0 0 0,-1 0-1,1 0 1,0 0-1,-1 0 1,1 0-16,35 0 31,-36 0-15,1 0 0,0 0 15,-1 0-16,1 0 17,17 0 15,-17 0 31,-1 0-47</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5-05-07T23:55:51.455"/>
    </inkml:context>
    <inkml:brush xml:id="br0">
      <inkml:brushProperty name="width" value="0.05292" units="cm"/>
      <inkml:brushProperty name="height" value="0.05292" units="cm"/>
      <inkml:brushProperty name="color" value="#FF0000"/>
    </inkml:brush>
  </inkml:definitions>
  <inkml:trace contextRef="#ctx0" brushRef="#br0">20514 2311 0,'18'0'234,"52"0"-218,-17 0-1,0 0 1,0 0-1,0 0 1,-18 0 0,-17 0-1,17 0-15,0 0 16,1 0 0,34 17-1,-35-17 16,1 0-15,-1 0 0,-17 0-16,-1 0 15,1 0 1,-18 18 0,35-18-1,0 0 16,-17 0-15,0 18 15,17-18-15,-17 0 0,-1 0 15,1 0-31,0 0 15,17 0 1,-17 0 0,17 0-1,0 0 17,-17 0-17,17 0-15,-17 0 16,70 0-1,-35 0 1,0 0 0,-18 0-1,18 0 1,-18 0 0,18 0-1,0 0 16,0 0-15,-18 0 0,-17 0-1,17 0 1,0 0 0,-17 0-1,17-18 1,-17 18-1,17 0 1,-17 0 15,17 0-15,0 0 31,1 0-16,-19 0-15,19 0-1,-1 0 1,-18 0 0,19 0-1,-1 0 1,-17 0-1,17 0-15,-17 0 16,-1 0-16,19 0 16,34 0-1,1 0 1,-36 0 15,18 0-15,0 0-1,0 18 1,-18-18 0,0 0-1,-17 0 1,35 0 0,-18 0-1,-17 0-15,-1 0 16,19 0-1,-19 0-15,19 0 16,-1 0 0,-18 0-1,1 0 1,0 0 0,-1 0-16,36 0 31,0 0-16,0 0 1,18 0 0,-36 0-1,-17 0-15,-1 0 16,71 0 0,-52 0-1,17 0 1,0 0-1,-18 0 1,0 0 0,0 0-1,1 0 1,-19 0-16,54 0 31,-36 0-15,0 0-1,1 0 1,17 0 0,-18 0-1,0 0 1,0 0-16,1 0 31,17 0-15,-36 0-16,36 0 31,-18 0-15,36 0-1,-53 0 1,-1 0 0,19 0-1,-1 0 16,-18 0-15,19-18-16,-19 18 16,19 0-1,-19 0 1,1 0 0,0 0-1,17 0 1,-18 0-16,19-18 15,-1 18 1,-17 0 0,-1 0-16,1-17 15,0 17 1,70-18 15,-35 18-15,17-18-1,-17 18 1,0-17 0,-18 17-16,18 0 15,18 0 1,-1-18 0,-17 0-1,0 18 1,0 0-1,0-17 1,0 17 0,-35 0-16,17 0 15,53-18 1,-53 18 15,1 0-15,-1 0 15,-17 0-15,34 0-1,-16 0 1,-1 0 0,-17 0-1,52 0 1,-34 0-1,34 0 1,-35 0 0,-17 0-1,35 0 1,-35 0 0,-1 0-1,1 0 1,17 0-1,18 0 1,-18 0 0,1-17-1,-19 17-15,36 0 16,-18-18 0,1 18-1,-19 0 1</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5-05-08T00:03:18.733"/>
    </inkml:context>
    <inkml:brush xml:id="br0">
      <inkml:brushProperty name="width" value="0.05292" units="cm"/>
      <inkml:brushProperty name="height" value="0.05292" units="cm"/>
      <inkml:brushProperty name="color" value="#FF0000"/>
    </inkml:brush>
  </inkml:definitions>
  <inkml:trace contextRef="#ctx0" brushRef="#br0">26793 1729 0,'36'0'235,"17"0"-204,-36 0-15,19 0-1,-19 0 48,1 0 15,-1 0-62,-17-18 15,36 18-16,17 0 1,-18 0 0,-17 0-1,17-18 1,0 18 0,-17 0-1,35-17 1,17 17-1,-17 0 1,0-18 0,-18 18-1,18 0 1,0 0 15,0 0-15,-35 0-1,-1 0 17,19 0-17,-1 0 1,-17 0 0,-1 0-1,1 0 1,0 0 15,-1 0-15,1 0-1,17 0 17,-17 0 14,17 0-30,-17 0 0,-1 0-1,19 0 1,-19 0 0,18 0-1,1 0 16,-19 0-15,-17 18 0,18-18-1,0 0 17,-1 0-17,1 17 1,0-17-1,-1 0 1,36 0 0,-35 18-1,35 0 1,-18-18 0,18 17-1,0-17 1,0 0-1,-18 0-15,0 18 16,36-18 0,-54 0-1,1 0 1,35 18 15,0-18-15,-35 0-1,52 17 1,-17-17 0,0 0-1,0 0 1,0 18 0,0-1-1,17 1 1,-52-18-16,17 0 15,18 0 1,-35 0-16,17 0 16,18 18-1,0-18 17,-36 0-17,1 0 1,17 0-1,-17 0-15,17 0 32,-17 0-17,0 0 32</inkml:trace>
  <inkml:trace contextRef="#ctx0" brushRef="#br0" timeOffset="3513.78">4251 2734 0,'35'0'266,"1"-18"-250,-1 1-1,-18 17 1,1 0 31,0-18-32,-1 18 1,19 0 0,-1 0-1,-17 0 1,34 0-1,-34 0 1,17 0 0,1 0 15,17 0-15,-18 0-1,18 0 1,-18 0-16,-17 0 15,52 0 1,-34 0 0,16 0-1,19-18 1,-36 18 0,18 0-1,-18 0 1,-17 0-16,17 0 15,18 0 1,-35 0 0,17 0-1,-17 0 17,17 0-17,-17 0 1,-1 0-1,1 0-15,-18-17 16,18 17 0,17 0-1,0 0 17,-17 0-17,0 0 1,-1 0-1,1 0 1,17 0 15,-17 0-31,-1 0 32,1 0-32,17-18 15,1 18 1,-1 0-16,-18 0 15,72 0 1,-54 0 0,0 0-1,18 0 1,-18 0 0,-17 0-1,17-17 1,-17 17-1,17 0 1,-17 0 31,0 0-31,-1 0-1,18 0 1,-17 0 15,0 0-15,17 0-1,0 0 1,1 0 0,34 0-1,-35 0 1,1 0-1,-19 0 64,1 0-33</inkml:trace>
  <inkml:trace contextRef="#ctx0" brushRef="#br0" timeOffset="14206.98">18556 1782 0,'18'0'125,"-1"0"-109,1 0-1,0 0 16,-1 0 1,54 0-17,-36 0 1,-17 0 0,17 17-1,-17-17 16,-1 0-31,19 0 32,-19 0-17,19 0 17,-19 0-17,1 0-15,-1 0 16,1 0-1,0 0 1,-1 0 0,-17 18-1,18-18 1,0 0 0,-1 0 30,19 0-30,-19 0 0,1 0-1,-1 0-15,1 0 16,17 0 0,-17 0-1,0 0 1,-1 0-16,1 0 15,17 0 1,0 0 0,1 0-1,-19 0 1,19 0 0,-19 0-1,19 0 1,-19 0 15,19 0-15,-1 0 15,-18 0-15,1 0-16,0 0 15,17 0 1,0 0-1,-17 0 1,0 0 0,-1 0-1,18 0 17,-17 17-1,17-17-16,-17 0 17,17 0-17,1 0 1,-1 18 0,0-18-1,0 0 1,-17 0-1,17 0 1,-17 0-16,0 0 16,52 0-1,-35 0 1,18 0 0,-35 0-1,17 0 16,-35 18-15,36-18 0,-19 0-1,1 0 1,-1 0 0,1 0-1,0 0-15,-1 0 16,19 0-1,-1 0 1,-17 0 0,17 0-1,-18 0 1,19 0 0,-1 0-1,0 0 16,-17 0-15,35 0 0,-35 0-1,17 0 1,0 0-16,-17 0 16,-1 0-16,19-18 15,-1 18 1,18 0-1,-36 0 1,19-18 0,17 18-1,-36-17-15,19 17 16,16-18 0,-34 18-1,0 0 16,-1 0-15,19 0 15,-19 0 1,19-17-17,-19 17 16,1 0-15,0 0 0,-1 0-1,1 0 1,-1-18 0,1 18-1,17 0 32,-17 0-31,0 0-1,-1 0 1,1 0 15,17 0-15,-17 0-1,17-18 1,0 18 0,-17 0-1,0 0 1,17 0 0,-17 0 15,-1 0-16,1 0 1,-1 0 0,1 0-1,0 0 1,-1 0 15,1 0-15,0 0 31,-1 0-16,1 0 0,0 0 0,-1 0 16,1 0 0,0 0-31,-1 0 31,18 0-16,-17 0 0,0 0 16,17 0-16,-17 0 1,17 0-1,0 0 0,-17 0-15,-1 0-1,1 18 1,0-18 0,-1 0-1,1 0 16,0 0 1,-1 0-17,1 18 17,0-18-17,-1 0 1,1 0 31,-1 0-32,1 0 17,0 0-17,-1 0 16,19 0 1,-1 0-1,-17 0-15,-1 0-1,1 0 1,17 0-1,-17 0 1,17 0 0,-17 17-1,-1-17 1,1 0 0,0 0 15,-1 0-16,1 0 1,0 0 0,17 0 31,-18 0-16,1 0 0,0 0 16,-1 0-16,19 0 0,-19 0 1,1 18-17,35-18 17,-36 0-1,1 0-16,0 0 17,-1 0-17,1 0 17,17 0-1,-17 0 0,0 17-15,17-17 15,0 0-15,-17 0-1,17 0 1,-17 0-1,-1 0 1,1 0 0,17 0 15,-17 0-15,0 0 30,-1 0-30,1 0 0,17 0-1,-17 0 1,-1 0 0,1 0-1,0 0 1,-1 0-1,19 0 1,-19 0 0,1 0-1,17 0 1,-17 0 0,17 0 15,0 0-16,-17 0 1,17 0 0,1 0 15,-19 0-15,1 0-1,-1 0 1,1 0-1,0 0 1,-1 0-16,-17 18 16,18-18-1,0 0 1,-1 0 0,19 0 15,-19 0 0,1 0-15,35 0 15,-36 0-15,1 0-1,17 0 16,-17 0-15,17 18 0,0-18 15,-17 0-15,0 0 15,-1 0-16,19 0 1,-19 0 0,1 0-1,0 0-15,-1 0 32,1 17 46,0-17-47,17 0 0,-18 0 0,1 0-15,0 0 0,-1 0-1,1 0 1,0 0 0,-1 0-1,1 0 1,17 0-1,-17 0 1,-1 0 0,1 0-1,0 0 1,17 0 15,-17 0-15,17 0-1,0 0 1,0 0 0,1 0-1,-19 0 1,1 0 0,0 0-16,-1 0 15,1 0 1,17 0 15,-17 0 0,17 0-15,-17 0 15,-1 0-15,19 0-1,-19 0 1,1 0 0,0 0-1,-1 0 1,19 0 0,-19 0-1,1 0 1,-18-17-1,17 17 1,1 0 0,0 0 15,17 0 0,0 0 0,-17 0-15,-18-18 0,18 18-1,-1 0-15,1 0 32,-1 0-1,1 0 0,0 0-15,-1 0-1,1 0 32,0 0-31,-1-18-1,1 18 1,0 0 0,17-17-1,-17 17 1,17 0 0,-18 0-1,1 0 1,17-18-1,1 18 1,-19 0-16,1 0 16,17 0-1,-17 0 1,-1 0 0,1 0-16,0 0 46,-1 0-30,1 0 31,17 0 0,-17 0-16,0 0 0,34 0 1,-16 0 14,-19 0 1,19 0-15,-19 0-1,1 0 16,0 0-16,-1 0 0,1 0 16,0 0 16,-1 0-48,1 0 95,-1 0-64,1 0-14,0 0 30,-1 0-31,-17-17-15,18 17 15,0-18 16,-1 18 16,1 0-16,0 0-16,-1 0 203,1 0-140,-1 0-32,1 0-30,0-18-1,-1 18 0,1 0 32</inkml:trace>
  <inkml:trace contextRef="#ctx0" brushRef="#br0" timeOffset="33433.99">12947 5874 0,'18'0'266,"-1"0"-48,18 35-202,-17-17 0,0-1 15,-1 1-15,-17 0-1,18-18 157,-18 17-125,18-17-31,-18 18-1,17-1 1,1 1-1,-18 0 48,18-18-1,-1 0 642,1 0-673,-18-18 78,18 18-62,-1-18 0,-17 1 47,18-1-47,-1 18-16,1 0 0,-18-17-15,0-1 31,18 18-32,-18-18-15,17 18 16,-17-17 31,18-1-32,0 18 17,-1 0-1,-17-18-16,0 1 1,18-1 15,0 18-15,-1-18 62,1 1-47,-1 17 1,-17-18-17,18 18 16,-18-17-15,18 17 0,-18-18 15,17 18 78,-17-18-93,18 18 15,0-17 63,-1 17-47,1-18-16,-18 0 0,18 1-15,-1 17 0,1 0 46,-18-18 188,17 18-219,1 0 1</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5-05-08T00:07:43.954"/>
    </inkml:context>
    <inkml:brush xml:id="br0">
      <inkml:brushProperty name="width" value="0.05292" units="cm"/>
      <inkml:brushProperty name="height" value="0.05292" units="cm"/>
      <inkml:brushProperty name="color" value="#FF0000"/>
    </inkml:brush>
  </inkml:definitions>
  <inkml:trace contextRef="#ctx0" brushRef="#br0">7867 13758 0,'18'0'234,"-1"0"-218,1 0-1,-1 0 1,1 0 0,0 0-1,17 0 1,0 0 15,1 0-15,-19 0 31,19 0-32,-19 0 32,1 0-31,-1 0 62,19 0-47,-19 0 32,1 0-16,0 0-1,-1-17-14,1 17-17,0 0 32,-1 0-16,1 0 16,-1 0-31,1 0 0,0 0 15,-1 0 0,1 0 0,0 0 1,-1 0-17,1 0 16,0 0 1,-1 0-1,1 0-15,-1 0-16,19 0 31,-1 0-16,-17 0-15,-1 0 16,36 0 0,-35 0-1,17 0 1,0 0 0,1 0-1,-19 0 1,1 0-1,17 0 17,-17 0-17,0 0 1,17 17 0,-18-17-1,36 0 1,-35 0-1,17 0 1,1 0 0,-19 0-1,1 0-15,-1 0 16,1 0 0,0 0-1,-1 0 1,1 18-16,0-18 15,35 0 17,-18 0-17,-17 0 1,17 0 0,-18 0-1,1 0 1,35 0 15,-35 0-15,-1 18-1,19-18 17,-19 0-17,1 0 16,-1 0 1,1 0-32,0 0 15,35 17 1,-36-17 0,1 0-1,0 0-15,34 0 31,1 0-15,-17 0 0,-19 0-1,36 0 1,0 0 0,-18 0-1,1 0 1,-1 0-16,0 0 31,1 0-15,-19 0-1,18 0 1,-17 0 0,17 0-1,-17 0 1,17 0-1,-17 0 1,0 0 0,17 0-16,-18 0 15,19 0 1,-19 18 0,1-18-1,0 0 1,-1 18-1,1-18 17,0 0-17,-1 0-15,1 17 16,0-17 0,-1 0-1,1 0 1,-1 0-1,1 0 1,0 0 0,-1 0-1,1 0 1,17 0 0,-17 18-1,0-18 1,34 0 15,-16 0-15,-19 0-1,19 0 1,-19 0 0,19 0-1,16 0 1,-16 0 15,-1 0-15,-17 0-1,35 0 1,-36 0 0,19 17-1,-1-17 1,-18 0-1,1 0 17,35 0-17,-35 0 1,17 0 0,-17 0-1,34 0 1,-16 0-1,-1 0 1,18 0 0,-35 0-1,17 0 1,-18 0 0,1 0-1,17 0 1,-17 0 31,0 0-32,-1 0 1,1-17 15,17 17-15,-17 0 15,0 0-15,-1 0-1,1 0 1,-1 0-16,-17-18 16,18 18-1,0 0 1,-1 0-1,19 0 17,-1 0-17,-35-17 1,35 17 0,-17 0-16,17-18 15,-17 18 1,35 0-1,0 0 17,17 0-17,-52-18-15,17 18 16,53 0 0,-35-17-1,0 17 1,-18-18-1,1 18 17,-19 0-17,19 0 17,-19 0-1,18-18-16,-17 18 17,0 0-17,-1 0 17,1 0-1,0 0 31,-1 0 32,1 0-78,0 0 140</inkml:trace>
  <inkml:trace contextRef="#ctx0" brushRef="#br0" timeOffset="5714.44">9349 14693 0,'17'0'156,"36"0"-140,-18 0 0,-17 0-1,0 0 1,-1 0 15,1-17-15,17 17-1,-17-18 1,35 18 0,0 0-1,17 0 1,-17-18 0,0 18-1,35-17 1,1-1-1,-37 18 1,1-18 0,-17 18 15,-1 0-15,0 0-1,0 0 1,1 0-1,-19 0 1,1 0 0,0 0-1,17 0 17,-17 0-17,17 0 1,0 0 15,-17 0-15,-1 0-1,1 0 17,17 18-17,-17-18 1,17 0-16,1 0 15,-19 0 1,36 0 0,-18 0-1,1 0 1,-1 0 0,53 0-1,-35 0 1,0 0-1,17 0 1,-17 0 0,0 0 15,0 0-15,0 0-1,18 0 1,-1 0-1,-17 0 1,0 0 0,0 0-1,-18 0 1,36-18 0,-18 18-1,0 0 1,0 0-1,-18 0 1,-17 0 0,34 0 15,-16 0-15,-19 0-1,54 0 1,-36 0-1,18 0 1,18 0 0,-18 0-1,-1 0 1,37 0 0,-36 0-1,52 36 1,-52-19-1,0 1 1,18-18 15,-18 0-15,-18 18-16,-17-18 16,70 17-1,-35-17 1,0 0-1,17 0 1,-17 0 0,-18 0-1,-17 0 1,0 0 0,17 0-1,0 0 1,1 0-1,16 0 1,1 0 0,0 0 15,35 0-15,-35 0-1,18 0 1,-18 0-1,0 0 1,0-17 0,17 17-1,-52 0-15,17 0 16,53 0 0,-35 0-1,0 0 1,0 0-1,18 17 1,-18-17 0,35 18 15,-35-18-15,0 0-1,35 0 1,-18 0-1,-17 0 1,0 0 0,-18 17-1,-17-17 1,53 0 0,-18 0-1,0 0 1,-1 0-1,1 0 1,-17 0 0,-19 0-1,54 0 1,-36 0 0,18 0-1,0-17 1,-18 17-1,0 0 1,-17 0 0,0 0-1,17 0 1,-17 0 15,17 0-15,-17 0-16,-1 0 15,19 0 17,-19-18-17,18 18 1,1 0 0,-1-17-1,0 17 1</inkml:trace>
  <inkml:trace contextRef="#ctx0" brushRef="#br0" timeOffset="12814.71">8872 15646 0,'18'0'281,"35"0"-265,-18 0-16,0 0 15,-17 0 48,0-18-32,17 0 0,-17 1 1,-1-1-17,1 18 1,0 0-1,-1 0-15,1-18 32,-1 18-17,19-17 17,-1 17-17,0 0 1,1 0-1,17 0 1,-1 0 0,-16-18-1,17 18 1,-18 0-16,18 0 16,0 0-1,0 0 1,-18 0-1,0 0 1,-17 0 0,17 18-1,0-18 1,-17 0 0,17 0-1,-17 17 1,17-17-1,-17 0 1,17 0 0,-17 0 15,-1 0-15,1 18-1,0-18 32,-1 0-31,1 0 15,17 18-15,-17-18-1,0 0 1,-1 0-1,18 0 1,1 0 0,-1 0-1,-17 0-15,70 0 32,-35 0-17,17 0 1,-17 0-1,0 0 1,0 0 0,0 0-1,35 0 17,-53 0-17,1 0 1,17 0-1,0 0 1,-18 0-16,-18 0 16,19 0-1,-1 0 1,53 0 0,-35 0-1,0 0 1,35 0-1,0 0 1,-35 0 0,36 0 15,-37 0-15,1 17-1,71-17 1,-54 0-1,-34 0-15,17 0 32,17 0-17,-52 0-15,17 0 16,71-17 0,-53 17-1,17 0 1,1 0-1,-18-18 1,-35 18-16,70 0 16,53 0 15,106 0-15,0 0-1,-141 35 1,-36-17-1,-52-18 1</inkml:trace>
  <inkml:trace contextRef="#ctx0" brushRef="#br0" timeOffset="15903.56">8731 17321 0,'36'0'172,"16"0"-140,-16-17-17,-1 17 1,0 0-1,1 0 1,-19 0-16,18 0 16,18 0-1,36 0 1,-37 0 0,1 0-1,53 0 1,-18 0-1,1 0 1,-1 17 0,-71-17-16,19 0 15,34 0 17,-17 0-17,-18 0 1,18 0-1,0 0 1,-17 0 0,52 0-1,-35 0 1,0 0 0,17 18-1,-17-18 1,0 18-1,0-18 1,17 0 0,-17 17-1,0-17 17,0 0-17,-17 0-15,-19 0 16,71 18-1,-35-18 1,-17 0 0,-1 0-1,0 0 1,36 0 0,-18 0-1,17 0 1,-17 0-1,0 0 1,35 0 0,18 0-1,-18 0 17,-17-18-17,35 1 1,-89 17-16,71-18 15,-17-17 1,35 35 0,-36 0-1,1 0 1,-1-18 0,-52 0-16,35 18 15,18-17 1,-36 17-1,0 0 1,18 0 0,-18-18-1,1 18 1,17 0 15,-1 0-31,54 0 16,-35 0-1,-18 18 1,0 17 0,17-17-1,-17-18 1,53 17 0,159 54-1,-89-1 1,-106-52-1,-17 0 1,0-18 0,-17 17-1,-19-17 17,19 0-17,-36 18 1,17-18 31</inkml:trace>
  <inkml:trace contextRef="#ctx0" brushRef="#br0" timeOffset="105431.05">13000 13794 0,'123'-18'281,"-70"18"-250,-17-18 157,-36 1-157,17 17-15,1 0-1,-1 0 16,1 0-15,0 0 0,35 0-1,-36 0 1,19 0 0,-1 0-1,-18 0-15,1 0 16,17 0-1,1 0-15,-1 0 32,-17 0-17,-1 0-15,1 0 16,-1 0 0,1 0-1,17 0 1,1 0 31,-1 0-32,0 0-15,-35 17 16,71 1 0,-18-18-1,17 18 1,-17-1-1,0 1 1,18 0 0,-36-18-1,-17 0-15,-1 17 32,1-17-17,-1 0 32,19 0-31,-36 18-1,35-18 32,-35 17 0,18-17-31,-1 0-1,1 0 1,0 0 0,-1 0 15,1 0-16,0 0 1,-1 0 0,1 0-1,-1 0 1,19 0 0,-19 0-1,1 0 1,0 0-1,-1 0 1,1 0 0,0 0 15,-1 0-15,1 0 30,-1 0-30,1 0 15,0 0-15,-1 0 0,1 0 15,0 0-16,-1 0 1,19 0 0,-19 0-1,18 0 1,18 0 15,0 0 0,-17 0-15,-19 0 0,19 0-1,16 0 1,-34 0 0,17 0-1,1 0 1,-1 0-1,0 0 1,0 0 0,-17 0-16,17 0 15,1 0 1,-1 0 0,0 0-1,36-17 16,-36 17-15,18 0 0,18-18-1,-54 18 1,1 0 0,-1 0-16,1 0 15,0-17 1,-1 17-16,36 0 15,-17 0 1,16 0 0,1-18-1,0 18 1,18-18 0,-36 18-1,18-17-15,0 17 31,18-18-15,-36 18 0,18-18-1,-18 18 1,18 0 0,-18 0-1,-17 0-15,17 0 16,18 0-1,-35 0 1,-1 0 0,19 0-16,-1 0 15,18 0 1,0 0 0,17 0 15,-17 0-16,0 0 1,-18 0-16,18 0 16,-35 0-1,17 0 1,-17 0 0,17 0-1,-17 0 1,-1 0-16,19 0 31,-1 0-15,0 0-1,0 0 1,-17 0 0,0 0 15,52-17-16,19-1 1,-37 18 0,-16 0-1,17 0 1,-18-18 0,18 18-1,-18 0 1,-17 0-1,-1-17 1,1 17-16,0 0 16,-1 0-1,1 0 1,35 0 0,-18 0-16,18 0 15,0 0 16,-35 0-15,-1 0 0,1 0 77</inkml:trace>
  <inkml:trace contextRef="#ctx0" brushRef="#br0" timeOffset="-102905.61">23865 5256 0,'18'0'406,"0"36"-390,-18-19-1,0 1 17,0 0-17,17-1 1,-17 1 31,0-1-32,18-17 1,-18 18 15,18-18-15,-18 18-16,0-1 31,0 1 0,0 0-15,17-18 15,-17 35-15,18-35 0,-18 18 30,0-1 33,18-17 77,17-17-141,18-36 1,0 35 0,-18 0-16,0-17 15,18 0 1,-18 0-16,-17 35 16,35-36-1,-35 19-15,17-19 16,0 36-1,0-17 1,-17-1 0,17 18-1,-17-18 1,0 1-16,-1-1 31,1 18-31,0 0 31,-18-17-31,52-1 16,-34 18 15,0 0 47</inkml:trace>
  <inkml:trace contextRef="#ctx0" brushRef="#br0" timeOffset="-100111.43">23936 5980 0,'0'35'234,"18"-18"-156,-18 1 16,17 0-63,1 17 1,0-17-1,-18-1-16,0 1 1,17 0 15,-17-1 1,18 19-1,-18-19-16,0 18 17,0-17-17,17-18-15,-17 18 16,0-1 15,18-17 0,-18 36-15,0-19 0,18-17-1,17-35 204,0 0-203,1-18-1,-19 35 1,36-35 0,-18 0-1,18 0 16,0 0-15,35-17 0,-35 35-1,-17 17 1,-1 0 0,18 1-1,-36-1 1,1 18-1,0 0 17,17-18-17,-17 18 17</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5-05-08T00:08:05.753"/>
    </inkml:context>
    <inkml:brush xml:id="br0">
      <inkml:brushProperty name="width" value="0.05292" units="cm"/>
      <inkml:brushProperty name="height" value="0.05292" units="cm"/>
      <inkml:brushProperty name="color" value="#FF0000"/>
    </inkml:brush>
  </inkml:definitions>
  <inkml:trace contextRef="#ctx0" brushRef="#br0">19385 2981 0,'18'35'235,"17"1"-220,-35-19-15,18 18 16,-18 1 0,35-1-1,-17-17 1,-18-1-1,0 1 1,17-18 0,-17 35 15,18-17-15,0 35-1,-1-36 1,1 1-1,-18 0 1,17-18 234,142-89-219,-106 54-31,229-106 32,-176 106-17,0-36 1,-18 1-1,-17 34-15,-18 19 16,0-19-16,-1-16 16,37-1-1,-36 35 1,17-35 0,1 0-1,-1 18 1,-34 17-16,16-17 15,37-18 1,-36 35 0,-1 1-1,1-18 17,18 17-17,-53 0-15,17 1 16,35-36-1,19 17 1,-36 19 0,-36-1-1,18 18 1</inkml:trace>
  <inkml:trace contextRef="#ctx0" brushRef="#br0" timeOffset="10791.98">9366 6156 0,'36'0'203,"-1"0"-187,-18 0-1,1 0 48,0 0 31,-1 0-32,1 0-46,17 0 15,-17 0-15,17 0-1,-17 0 1,17 0-1,0 0 1,-17 0-16,17 0 31,-35 18 1,18-18-17,17 0 1,-17 0 15,-1 0-15,1 0 15,0 0-15,-1 0 62,19 0-47,-1 0 0,-17 0-15,17 0-1,0 0 1,-17 0 0,17 17-1,-17-17 1,-1 0 0,1 0-16,0 0 31,-1 0-16,1 0 1,0 0 0,-1 0 31,1 0-16,-1 0-16,1 0 1,0 0 0,17 0-1,-17 0 1,35 0 0,-1 0-1,1 0 1,0 0-1,-17 0-15,34 0 32,-52 0-1,-1 0-31,1 0 16,17 0-1,-17 0-15,17 0 16,-17 0-1,0 0 1,-1 0 15,18 0-15,-17 0 0,0 0-1,35 0 1,-18 0 15,0 0-15,-17 0-1,35 0 17,-36 0-17,19 0 1,-1 0-1,36 0 1,-36 0 0,-18 0-1,19 0 1,17 0 0,-18 0-1,0 0 1,0 0-1,1 0 1,-19 0 0,1 0 15,17 0 0,-17 0-15,0 0 31,-1 0-32,1 0 32,17 0-31,-17 0-1,-1 0 1,1 0 0,0 0 15,-1 0-31,36 0 31,-35 0-15,0 0-16,17 0 15,18 0 1,-18 0 0,18 0-1,-18 0 1,0 0 0,1 0-1,-1 0 1,0 0-1,-17 0 1,0 0 0,-1-17 15,1 17-31,-1 0 16,1 0 15,0 0-16,-1 0 1,19 0 15,-19 0 1,19 0 30,-1-18-31,-17 18 1,-1 0-17,1 0-15,-1 0 31,19 0-15,-19 0 0,1 0-1,0 0-15,-1 0 16,19 0 0,-19 0-1,1 0 1,-1 0-1,1-18 1,17 18 0,-17 0 31,0 0-32,17 0 16,-17 0-15,17 0 0,-18 0-1,1 0 1,17 0 0,1 0-1,-1-17 1,18 17-1,-18 0 1,0 0 0,1 0-16,17-18 31,-18 18-15,18 0-1,0 0 1,-18 0-1,0 0 1,-17 0-16,0 0 16,-1 0-16,18 0 15,18-18 1,-35 18 0,17 0-1,-17 0 1,17 0-1,1 0-15,34 0 32,-35 0-1,1 0 0,-19 0-15,1 0 15,0 0-15,17 0-1,-18 0 1,1 0 0,0 0-1,-1 0-15,19 0 16,-19 0-1,36 0 1,-18 0 0,36 0-1,-18 18 17,18-18-17,-36 0 1,0 0-1,-17 0 1,17 18 0,-17-18-1,17 0 1,-17 0 0,17 0-1,0 0 1,-17 0-16,-18 17 15,35-17 1,0 0 0,18 0 15,-18 0-15,18 0-1,-17 0 1,-1 0-1,-17 0 1,52 0 0,-17 0-1,-18 0 1,18 0 0,-17 18-1,-19-18 1,1 0-1,-1 0-15,1 0 16,35 0 0,-35 0-1,-1 0 17,1 0-17,0 0 1,-1 0-16,18 0 31,-17 0-15,0 0-16,-1 0 15,54 0 1,-53 0 0,17 0-1,0 0 1,0 0-1,-17 0-15,17 0 16,1 0 15,-19 0-31,1 0 0,35 0 32,0 0-17,0 0 1,-18 0-1,-17 0 1,17 0-16,-18 0 16,19 0-1,-19 0 1,19 0 0,-1 0-1,0 0 1,1 0-16,-1 0 15,0 0 1,0 0 0,1 0 15,-1 0-15,18 0-1,-18 0-15,-17 0 16,70 0-1,-35 0 1,17 0 0,-17 0-1,0 0 1,-17 0-16,-19 0 16,71 18-1,-35-18 1,0 0-1,35 0 1,-35 17 15,-17-17-31,-19 0 16,36 0 0,0 0-1,-18 0 1,-17 0-1,35 0 1,-18 0 0,-17 0-16,-1 0 15,19 0 1,-1 0 0,-17 0-1,-1 0 1,1 0-1,0 0-15,-1 0 16,1 0 15,-1 0 16</inkml:trace>
  <inkml:trace contextRef="#ctx0" brushRef="#br0" timeOffset="18547.34">9472 7126 0,'18'0'187,"17"0"-156,0-18-15,-17 18 31,0 0-16,-1-17-15,1 17-1,-1-18 1,1 18 0,0-17-1,17 17 1,-17 0 0,35 0-1,-36 0 16,18 0-15,1 0 0,-1 0-1,-17 0 1,17 0 0,18 0-1,-18 0 1,36 0-1,-54 0 1,36 0 0,-35 0-1,0 0 1,-1 0 0,18 0-1,-17 0 16,0 0-15,-1 0 0,19 0-1,-19 0 1,1 0 0,0 0-1,17 0 1,-18 0-1,1 0 1,17 0 0,-17 0-1,17 0 1,-17 0 31,0 0-32,17 0 1,-17 0 0,34 0-1,-34 0 1,17 0 0,1 0-1,-19 0-15,36 0 16,0 0-1,0 0 1,0 0 0,-18 0-1,18 0 1,-35 0-16,17 0 16,0 0-1,18 0 16,-35 0-15,17 0 0,-17 0-1,-1 0 1,19 0 0,-19 0-1,36 0 1,-35 17-1,52-17 1,-34 0 0,-19 18-1,36-18 1,0 0 15,-35 0-15,35 0-1,-18 0 1,-17 17 0,-1-17-1,36 0 1,-35 0 0,0 0-1,34 0 1,1 18-1,0 0 1,0-18 0,-18 17-16,1-17 15,17 0 1,-18 18 0,18-18-1,-36 18 16,19-1-15,-1-17 0,-17 0-1,-1 0-15,19 18 16,-1-18 0,0 18-1,36-18 1,-18 17-1,0-17 1,-18 0 0,0 0-1,-17 0-15,-1 0 16,36 0 0,-17 18-1,-1-18 16,0 0-15,-17 0 0,17 0-1,-17 0 1,-1 0-16,1 0 31,17 0-15,-17 0-1,35 0 1,-36 0 0,19 0-1,-1 0 1,0 0 0,-17 0-1,17 0 16,0 0-15,-17 0 0,17 0 15,-17 0-15,17 0-1,-17 0 1,0 0-1,17 0 1,35 0 0,-17 0-1,0-18 1,18 18 15,-54 0-31,1 0 16,70-17-1,-52 17 1,16 0 0,-34 0-1,53-18 1,-36 18-16,53 0 31,-35 0-15,18 0-1,-36 0 1,18 0 0,-18 0-1,0 0-15,-17 0 16,0 0 0,17 0-1,35-18 1,-34 18-1,17 0 1,0 0 0,-18 0-1,35 0 1,-17 0 0,0 0-1,-35 0 1,0 0-16,-1 0 15,36 0 1,-35 0 0,17 0-1,0 0 1,1 0 15,-1 0-15,0 0-16,-17 0 47</inkml:trace>
  <inkml:trace contextRef="#ctx0" brushRef="#br0" timeOffset="32963.01">15822 11060 0,'35'0'188,"-17"0"-173,35 0 1,-35 0 0,-1-18-1,1 0 1,-1 18-16,19 0 15,-19 0 1,1 0 0,35 0-1,-18 0 1,18 0 15,18 18-15,-54-18-1,19 0 1,-19 0 0,19 0-1,-1 0 1,-18 0 0,19 0-1,17 0 1,0 0-1,-18 0 1,0 0 0,0 0-1,1 18 17,-19-18-17,36 0 1,0 0-1,-18 0 1,18 0 0,-17 0-1,-1 0 1,18 0 0,17 0-1,1 0 1,-1 0-1,-34 0 1,17 0 0,-18 0-1,0 0 1,36 0 15,-1 0-15,-34 0-1,-19 0 1,19 0 0,34 0-1,-35 0 1,-17 17 0,53-17-1,-19 0 1,1 0-1,36 0 1,-37 0 0,1 0-1,0 0 17,0 0-17,0 0 1,18 0-1,-18 0 1,0 0 0,-1 0-1,37-17 1,16-1 0,-16 0-1,-1 1 1,0 17-1,-53 0 1,18 0 0,0 0-1,0 0 17,18 0-17,-36-18 1,18 18-1,0 0 1,17-18 0,-17 18-1,35 0 1,-35 0 0,-17 0-1,-1 0 1,0 0-1,18 0 1,0 0 0,0 0-1,0 0 1,-18 0 0,-17 0-1</inkml:trace>
  <inkml:trace contextRef="#ctx0" brushRef="#br0" timeOffset="36355.53">15769 14041 0,'18'0'156,"52"-36"-125,-34 36-15,17 0 0,-36 0 15,18-17-16,1 17 1,-1 0 0,-17 0-1,17 0 1,18 0 0,0 0-1,0 17 1,0 1-1,0 0 1,-1-18 0,1 17 15,0-17-15,0 0-1,-18 0 1,18 18-1,-17-18 1,17 0 0,-18 0-1,18 0 1,0 0 0,-36 0-16,54 0 15,-1 0 1,1 0-1,17 0 1,-35-18 0,0 18 15,0-17-15,0 17-1,-36 0-15,54-18 16,-18 18-1,0 0 1,-18 0 0,18 0-1,-18 0 1,-17-18-16,0 18 16,70 0-1,-35-17 1,-18 17-1,18 0 1,0 0 15,0 0-15,-18 0 0,0 0-1,36 0 1,-18 0-1,0 0 1,0 0 0,0 0-1,-1 0 1,37 0 0,-36 0-1,-1 0 1,19 0-1,-18 0 1,0 0 15,0 0-15,0 0 0,17-18-1,1 0 1,-18 18-1,0 0 1,0-17 0,17 17-1,-35 0 1,1-18-16,17 18 16,-18-18-1,-17 18 1,-1 0-1,36 0 32,0 0-31,-18 0 0,1 0-1,-1 0 1,0 0 93,-17 0-93</inkml:trace>
</inkml:ink>
</file>

<file path=ppt/ink/ink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5-05-08T00:10:23.438"/>
    </inkml:context>
    <inkml:brush xml:id="br0">
      <inkml:brushProperty name="width" value="0.05292" units="cm"/>
      <inkml:brushProperty name="height" value="0.05292" units="cm"/>
      <inkml:brushProperty name="color" value="#FF0000"/>
    </inkml:brush>
  </inkml:definitions>
  <inkml:trace contextRef="#ctx0" brushRef="#br0">17180 4233 0,'0'53'219,"0"-17"-203,18-19 77,-18 1 1,18-1-63,-18 1-15,17 17-16,1-17 16,-1 17-1,1 1 1,-18-19-1,18 1 1,-18 17 0,17-17-1,-17 17 1,0 0 31,18-35-32,-18 18 1,18-18 203,-1 0-204,36-35 1,53-18 0,-35 0-1,-1 0 17,89 18-17,35-54 1,-71 72-16,124-54 15,18-17 1,-36 0 0,-70 17-1,-88 36 1,-36 17 0,-18 1-16,1 17 15,0 0 63,35-36-46,-36 36-17,1 0 16,0-17 16,17-1-31,-18 1 0,1 17 15,17 0-16,1-18 1,-19 18 0,1-18 15</inkml:trace>
</inkml:ink>
</file>

<file path=ppt/ink/ink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5-05-08T00:11:10.116"/>
    </inkml:context>
    <inkml:brush xml:id="br0">
      <inkml:brushProperty name="width" value="0.05292" units="cm"/>
      <inkml:brushProperty name="height" value="0.05292" units="cm"/>
      <inkml:brushProperty name="color" value="#FF0000"/>
    </inkml:brush>
  </inkml:definitions>
  <inkml:trace contextRef="#ctx0" brushRef="#br0">7990 9648 0,'18'0'250,"0"0"-203,17 0-15,0 0-1,-17 0-16,0 0 1,-1 0 0,18 0 15,-17 0-15,0 0-1,-1 0 1,1 0 15,0 0-15,-1 18-1,19-18 48,-19 0-1,1 0-46,-1 0 0,-17 18 15,18-18-16,0 0 17,-1 0-1,1 0 0,0 0-31,-1 0 31,1 0-15,0 0 0,-1 0-1,1 0 1,-1 0 15,1 0-15,0 0-1,-1 0 1,1 0 0,0 0-1,-1 0 1,19 0 15,-19 0-15,1 0-1,0 0 1,-1 0 0,1 0-1,-1 0 1,19 0 0,-19 0-1,1 0 1,0 0-1,-1 0-15,1 0 16,17 0 0,-17 0-16,17 0 15,-17 0 1,17 0 0,-17 0 15,-1 0-31,1 0 15,0 0 17,-1-18-17,18 18 48,-17 0-32,0 0 16,-1 0-16,1 0 32,0 0-16,-1 0-16,1 0 0,0 0 0,17 0 1,0 0-1,-17 0-16,17 0 1,-17 0 0,17 0-1,-17 0 1,-1 0-16,1 0 16,52 0-1,-52 0 1,53 0-1,-18 0 1,-1 0 0,1 0-1,-17 0 1,34 0 0,-17 0 15,-18 0-16,1 0 17,-19 0-17,1 0 17,0 0-17,-1 0 1,19 0-1,-1 0 17,18 0-17,17 0 1,-17 0 15,0 0-15,0 0-1,18 0 1,-18 0 0,-36 0-16,18 0 15,18-18 1,-35 18-16,17 0 16,-17 0-1,0 0 1,-1 0-1,1 0 48,-1-17-32,19 17-15,-19 0-1,1 0 1,17-18 15,-17 18-15,0 0 0,-1 0-1,1 0-15,-1 0 16,54 0-1,-36-17 1,-17 17 0,17 0-1,-17 0 17,17 0-17,0 0 1,1 0-1,-19 0 1,19 0 0,-19 0-1,19 0 1,-19 0 0,1 0-16,17 0 31,-17 0-16,-1 0-15,1 0 16,0 0-16,-1 0 16,36 0-1,-35 0 17,17 0-17,18 0 1,-35 0-1,17 17 1,0-17 0,-17 0-1,0 18 1,-1-18 0,18 0-1,1 0 1,-19 0-1,1 0-15,0 0 32,17 0-17,-17 0 1,17 0 15,18 0-15,-36 17-1,1-17 1,35 18 0,0-18-1,0 0 1,0 18 0,-18-18-16,18 0 15,0 0 1,-36 0-1,1 0 1,17 0 0,-17 0-1,0 0 1,-1 0 15,19 0-15,-19 0-1,1 0-15,-1 0 16,36 0 0,-17 0 15,-19 0-15,1 0-16,0 0 15,-1 0 1,18 0-1,18 0 1,-35 0-16,17 0 16,1 0 15,17 0-15,-18 0-1,18 0 1,-18 0-1,0 0-15,1 0 16,34 0 0,1 0-1,-18 0 1,-1 0 0,-34 0-1,0 0-15,-1 0 16,54 0-1,-18 0 1,0 0 0,17 0-1,1 0 1,-18 0 15,-36 0-15,1 0-16,0 0 15,70-18 1,-35 18 0,-36 0-1,1 0 17,0 0-1,-1 0-16,1 0 1,0 0 0,-1 0-1,36 0 17,0 0-17,0 0 1,0 0-1,0 0 1,0 0 0,0 0-1,-36 0-15,19 0 16,-19 0-16,54 18 16,-1-18-1,-34 0 1,17 0-1,-36 0 1,1 0 0,17 0-1,0 0 17,18 0-17,-17 0 1,17 17-1,-18-17 1,0 0 0,0 0-1,18 18 1,-17-18 0,-19 0-1,18 0 1,18 0-1,-17 0 1,-19 0 0,36 0-16,-17 0 15,16 18 17,-16-18-17,34 0 1,-52 0-1,17 0 1,0 0-16,1 0 31,-1 0-15,18 17 0,17-17-1,-17 0 1,-17 0-1,-1 0 1,36 0 0,-36 0-1,0 0 17,0 18-17,1-18 1,-1 0-1,18 0 1,-36 0 0,54 18-1,-18-18 1,0 0 0,-18 0-1,36 0 1,-54 17-16,1-17 15,0 0-15,35 0 32,-1 0-1,-16 0-15,-19 0-1,19 0 1,-1 0-1,-17 0-15,-1 0 16,1 0-16,17 0 16,-17 0-1,52 0 1,-52 0 0,0 0-1,-1 0-15,1 0 16,-1 0-1,19 0 1,-19 0 0,19 0 15,17 0-15,-18 0-1,0 0 1,0 0-1,-17 0-15,17 0 16,18 0 0,0 0-1,-18 0 1,18 0 0,18-17-1,-18 17 1,-36 0-16,19 0 15,-19 0-15,19 0 16,-19 0 0,19 0 15,-1 0-15,-17 0-16,34 0 15,1 0 1,0 0-1,-17 0 1,34 0 0,-17 0-1,-18 0-15,18 0 16,0 17 0,0-17-1,0 0 1,0 0-1,0 0 1,-36 0 0,19 0-16,17 0 15,35 0 17,-35 0-17,0 0 1,17 0-1,-17 0 1,0 0 0,35 0-1,-17 0 1,-18 0 0,17 0-1,-17-17 1,0 17-1,0 0 1,-18 0 0,1 0-16,-19 0 15,18 0 1,-17 0-16,53 0 16,-1 0-1,18 0 1,1 0-1,-36 0 1,-18 0 0,-18 0-16,36 0 15,0 0 1,0 0 0,-35 17-1,35-17 1,0 0-1,0 0 1,0 0 0,-1 0 15,-34 0-15,0 0-1,-1 0-15,19 0 16,-1 0-1,18 0 1,17 0 0,-17-17-1,0 17 1,0 0 0,-35 0-16,-1-18 15,19 18 1,-1 0-1,18-18 1,17 18 0,-34-17 15,-19 17-31,1 0 47,0 0 78,35 0-94,-18 0 157,-18 0-157,1 0-16,17 0 1,-17-18 0,0 18-1,-1 0 1,19 0 15,-19-18-15,1 18-1,-1 0 1,1 0 31,0 0-31,-1 0-1,1 0 157,0 0 94,-36 0-1</inkml:trace>
  <inkml:trace contextRef="#ctx0" brushRef="#br0" timeOffset="51076.23">14852 8661 0,'18'0'250,"-1"17"-109,-17 1-110,0 0 1,0-1-1,18-17-16,-18 18 17,17 0 30,-17-1-62,0 1 16,0 17 31,18-35-16,0 35-15,-1-17-1,-17 0 1,18-1 46,0-17-15,-18 18 16,17-18 202,19-18-233,-19 1-1,1 17-16,0-36 1,-1 19 0,1-1-1,35-17 1,-36 35 0,1-35-1,17 35 1,-35-18-1,18 0-15,0 18 16,-1-17-16,1 17 31,-1-18 1,1 18-17,0-18 1,-1 18-1,1-17 1,0 17 0,-18-18-1,17 18 1,1-18 0,0 18-1,-1 0 48,1-17-32,-18-1-15</inkml:trace>
  <inkml:trace contextRef="#ctx0" brushRef="#br0" timeOffset="54086.7">21202 8784 0,'18'18'172,"70"70"-141,-71-53-15,89 53-1,-70-35 1,-19-35 0,-17 0-1,35-36 267,-17 18-267,17-71 1,1 19-1,17-19 1,-36 53-16,18-52 16,-17 35-1,17-1 1,-17 1 0,0 17 15,-18 1-16,35-1-15,-17 0 16,-1-17 0,1 35-1,-1-18-15,19-17 32,-19 18 14,1 17 1,0 0 110,-18-18-79,17 0-47,1 18 16</inkml:trace>
  <inkml:trace contextRef="#ctx0" brushRef="#br0" timeOffset="67388.39">13247 11906 0,'17'0'234,"72"18"-218,-72-18 15,1 0 16,0 0 0,-1 0-32,1 0 1,17 0 15,-17 0-15,-1 0-1,54 0 1,-18 0 0,-18 0-1,18 0 1,0 0 15,-18 0-15,1 0-1,-1 0-15,53 0 32,-53 0-17,36 0 1,-18 0 0,-36-18-1,19 18 1,-1 0-16,0 0 15,0 0 1,1 0 0,-19 0-1,19 0 17,-19 0-32,1 0 15,35-17 1,-18 17-16,-17 0 15,70 0 1,-53 0 0,18 0-1,0-18 1,0 18 0,0-18-1,35 18 1,-35 0-1,18-17 1,-18 17 0,-1 0 15,-16-18-31,-1 18 31,-17 0-31,-1 0 16,36 0-1,-18 0-15,18 0 16,0-18 0,0 18-1,18-17 1,-18 17 0,0-18-1,-18 18-15,-17 0 16,70 0-1,-18 0 1,-34 0 0,16 0 15,1-18-15,-17 18-16,-1 0 15,18 0 1,-36 0-16,72-17 15,-36 17 1,17 0 0,-17 0-1,18 0 1,-18 0 0,-36 0-16,54 0 15,-54 0 1,19 0-16,34 0 15,1 0 1,17 0 0,-35 0 15,0 0-15,0 0-1,-18 17-15,18-17 16,0 0-1,17 0 1,-17 0 0,0 0-1,0 0 1,-18 18-16,1-18 16,34 0-1,-52 0-15,70 0 16,0 0-1,0 0 1,-17 0 0,-18 0-1,0 0 17,-18 0-32,18 0 15,0 18 1,0-18-1,17 17 1,-17-17 0,0 0-1,53 0 1,-35 18 0,-54-18-16,19 0 15,69 35 1,-52-35-1,18 18 1,17 0 0,18-1 15,0 1-15,52 17-1,-52 0 1,0 1-1,71-1 1,17 18 0,-36-18-1,-34 0 1,-107-35-16,19 18 16,-1-18-16,18 18 15,0-18 1,0 0-1,35 0 1,-35 0 0,0 17 15,-18-17-31,-17 0 16,70 0-1,-35 0 1,17 0-1,-17 0 1,-35 0 0,17 0-1,0 0 17,18 0-17,-17 0 1,17-35-1,-18 17 1,0 1 0,-17-1-1,17 18 17,18-35-17,0 0 1,0 35-1,17-53 1,-17 17 0,18 19-1,-18-18 1,0 17 0,-18 0-1,18 1 1,0-1-1,-18 18 1,-17 0 0,17 0-1,-35-18 17,18 18-1</inkml:trace>
  <inkml:trace contextRef="#ctx0" brushRef="#br0" timeOffset="72533.16">22666 11836 0,'35'0'156,"1"0"-140,-1 0-1,0 0 1,18-18 0,0 18-1,-18 0 1,53 0-1,-35-18 1,35 1 15,-17 17-15,-18-18 0,0 18-1,0 0 1,17-18-1,-17 18 1,-17 0 0,52 0-1,-35 0 1,-18 0 0,18 0-1,17 0 1,-17 0-1,0 0 1,-35 0-16,17 0 31,0 0-15,1 0 0,17 0-1,0 0 1,-36 0-1,36 0 1,18 0 0,-1-17-1,-17-1 1,0 18 0,0 0-1,18-17 1,-19-1-1,-16 0-15,-36 1 16,88-1 15,-53 18-15,18 0 0,0-18-1,0 1 1,0-1-1,0 18 1,-18-18 0,-17 18-1,17 0 1,18 0 0,-35 0-1,17 0 1,-18-17-1,19 17 1,-1 0 15,-17-18-15,-1 18-16,1 0 16,17 0-1,0 0 16,-17 0-15,0 0 0,-1 0-1,1 0 1,17 0 0,-17 0-1,0 0 1,-1 0-1,18 0 17,-17 0-32,0 0 15,-1 0 1,19 0-16,-19 0 16,19 0-1,-19 0 16,1 0-15,0 0 15,-1 0-15,1 0 0,-18 18-1,17-18 95,1 0-48,0 0-15,-1 0-31,1 0-1,0 0 1,-1 0 15,19 0 0,16 0-15,1 17 0,0-17-16,0 0 15,18 0 1,-1 0-1,-17 18 1,0-18 0,0 0-1,-35 0-15,-1 0 16,36 0 0,35 0-1,-35 0 1,0 18-1,18-18 17,-18 0-17,35 17 1,-70-17-16,17 0 16,18 0-1,-18 0-15,0 18 16,36-18-1,-18 0 1,-18 0 0,-17 0-1,52 0 1,-34 0 0,16 18-1,-16-18 1,17 0-1,0 0 17,17 0-17,18 0 1,-35 0 0,-17 0-16,-19 0 15,71-18 1,-35 18-1,53 0 1,-18 0 0,18 0-1,-53 0 1,18 0 0,-18 0-1,-1 0 1,1 0 15,0 0-15,18 0-1,-36 0 1,-17 0-16,35 0 31,17 0-15,-17 0-1,0 0 1,-18 0 0,1 0-1,-1 0-15,-17 0 16,34 0 0,1 0-1,-17 0 1,-1 0 15,-17 0-15,34 0-1,-34 0 1,17-18-16,54 18 31,-36-17-15,17 17-1,36-18 1,106 0 0,17 18-1,-106 0-15,1 0 16,105-17 0,-194 17-1,-17 0 1,0 0-1</inkml:trace>
  <inkml:trace contextRef="#ctx0" brushRef="#br0" timeOffset="77010.11">3069 12577 0,'53'0'187,"0"-18"-171,18 18 0,-19 0-1,1 0 1,0 0-1,-17 0-15,-19 0 16,18 0 0,-17 0-16,0 0 15,17 0 17,0 0-17,1 0 1,-19 0-1,36 0 1,0 0 0,0 18-1,0-18 1,17 17 0,-52-17-16,17 0 15,36 18 1,-53-18-1,34 0 1,19 17 0,-18-17-1,0 0 17,0 18-17,-36-18 1,19 0-1,-19 0 1,1 0 0,0 0-1,17 0 1,-17 0 0,17 0-1,18 0 1,-18 0-1,0 0 1,1 0 0,-1 0-1,18-18 17,-18 18-32,36-17 31,-18 17-16,-1 0 1,-16 0 0,17-18-1,0 1 1,-18 17-16,18 0 16,0 0-1,0 0 1,-1 0-1,1-18 1,0 18 0,18 0 15,-53 0-31,17 0 16,53 0-1,-35 0 1,-18 0-1,0 0 1,-17 0 0,0 0-1,-1 0 1,1 0 0,0 0-1,-1 0 32,1 0-31,-18 18-1,35-18 17,-17 17-17,-1-17 1,1 0-16,-18 18 15,71-1 1,-18 1 0,-18 0-1,-17-18 1,-1 0 46</inkml:trace>
  <inkml:trace contextRef="#ctx0" brushRef="#br0" timeOffset="80342.37">7197 12541 0,'17'0'156,"54"-17"-140,-18 17 0,0 0-1,35 0 1,-35 0 0,-18 0-16,-17 0 15,70 0 16,-70 0-15,17 0 0,-18 0-1,19 0 1,17 0 0,0 0-1,-1 0 1,-34 0-1,17 0 1,-17 0 0,17 0-1,1 0 1,-19 0 0,19 17 15,-1-17-16,0 0 1,0 0 0,18 0-1,-17 0-15,-19 0 16,54 0 0,-54 0-1,1 0 1,0 0-1,-1 0 1,1 0 0,17 0-1,-17 0 1,-1 0 0,19 0-1,-19 0 16,1 0-31,17 0 16,18 0 0,0 0-1,-18 0 1,18 0 0,-17-17-1,34 17 1,1-18-1,-36 18 1,0 0 0,1 0-1,-1 0 1,0-18 0,18 1-1,-18 17 1,1 0-1,-1 0 1,-17 0-16,34 0 16,-16 0-1,-19 0 1,19 0 0,-19 0-1,19 0 1,16 0-1,-16 0 1,-1 0 0,18 0-1,-18 0 1,0 0 0,1 0 15,-1 0-16,0 17-15,1-17 16,17 0 0,-1 0-1,1 0 1,0 18 0,18 0-1,-54-18-15,19 0 16,34 17-1,-34-17 1,-1 0 0,18 18-1,0-18 1,-18 0 0,0 0 15,-17 0-31,0 0 0,34 0 31,-34 0-15,17 0-1,1 0 1,34 0 0,-35 0-1,18 0 1,-17 0-1,17 0 1,-1 0 0,19 0-1,-36 0 1,18 0 0,35 0 15,-52 0-16,17-18 1,17 18 0,-17 0-1,-18 0 1,1-17 0,17 17-1,-36 0-15,18 0 16,18 0-1,-17 0 1,-1 0 0,0 0-1,-17 0 1,0 0-16,34-18 47,1 18-32,-35 0 1,17 0 0,1 0-1,-19 0 17,18 0-17,-17 0-15,0 0 16,-1 0-1,1 0 1,0 0 15,-1 0-15,1 0 0</inkml:trace>
  <inkml:trace contextRef="#ctx0" brushRef="#br0" timeOffset="129457.36">14164 5027 0,'18'0'110,"-18"18"46,17 35-109,1-53-16,0 17 219,-1 19-234,1-1-1,-18-18 1,17-17-1,-17 18 48,36-36 437,-1-17-469,18 18 0,-53-1-15,18 0 0,-1 18-1,1-17 1,-18-1 0,18 18-1,-1 0 1,18-18 15,1 1-15,-1-1-1,-17 18 17,17-35-17,0 35 1,-35-18-16,18 18 15,-1 0 1,1 0 0,-18-17-1,35 17 1,-17-18 0,17 18 15</inkml:trace>
  <inkml:trace contextRef="#ctx0" brushRef="#br0" timeOffset="132190.99">14076 6932 0,'0'18'344,"0"-1"-313,0 1 47,0 0-62,0-1-1,0 19 1,17-36 0,-17 17 30,0 1-14,18-18-17,-18 17 48,0 1-32,0 0 63,0-1-47,0 1-16,18 17 16,-1-17-16,1-36 157,17 1-173,18-54 1,18 1-1,-18 17 1,53-18 0,-36 18-1,-17-17 1,0 34 0,-18 19-16,-17-1 15,17-17 1,-17 35-16,-1-18 15,1 18 17</inkml:trace>
  <inkml:trace contextRef="#ctx0" brushRef="#br0" timeOffset="135332.75">24024 5062 0,'18'0'125,"-1"18"-93,1 0-32,-18 17 78,18 18-63,-1-18 1,1 0 0,-18-17-1,18-18 1,-18 35-1,0 1 17,0-19-17,17-17 1,19 0 125,16-53-126,72-17 1,123-18-1,-18 17 1,0-35 0,-176 89-1,-35 17 1</inkml:trace>
  <inkml:trace contextRef="#ctx0" brushRef="#br0" timeOffset="137430.47">23989 7038 0,'53'18'156,"-36"34"-125,19 1-15,-1 0-1,0 0 1,1 0 0,-1 0-1,-35-35 1,17-1-1,1-17 189,-18-17-189,35-1-15,36-53 16,-36 54-1,18-36 1,18 18 0,-18-18-1,17 35 1,-70 0-16,18 18 16,17-17-1,-17 17 1,17-18-1,-17 1 1,-1 17-16,36-18 31,-53 0-15,18 18 0,-1 0-1,1 0 173,0-17-173,-1-1 1,36-17 0,0-1-1,0 1 1,-53 18-16,35-1 15,1 0 1,-1-17 15,0 35-15,-17-18 0,0 18-1,-1 0 1,1-17 15,-1 17 32</inkml:trace>
</inkml:ink>
</file>

<file path=ppt/ink/ink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5-05-08T00:15:09.743"/>
    </inkml:context>
    <inkml:brush xml:id="br0">
      <inkml:brushProperty name="width" value="0.05292" units="cm"/>
      <inkml:brushProperty name="height" value="0.05292" units="cm"/>
      <inkml:brushProperty name="color" value="#FF0000"/>
    </inkml:brush>
  </inkml:definitions>
  <inkml:trace contextRef="#ctx0" brushRef="#br0">3616 5697 0,'-18'0'141,"1"0"-110,-1 0-31,0 18 16,-17-18-1,-18 18 1,-17-1-1,17 1 1,0 0 0,18-18-1,17 0 1,-17 0 140,35 17-140,-18 1-16,-17-1 15,-18 19 1,35-19 0,1 19-1,-19-19 1,19 19 0,-19-1-1,19-18 1,-19 1-1,19 17-15,-36 54 32,0-36-17,35-1 1,1 1 0,-1-35-1,0 0-15,18 17 31,-17 18-15,17-18 0,-18 0-1,0 18 1,18-17 0,0 16-1,0 1 1,0-17-1,0-19-15,0 54 16,-17-36 15,17 0-15,0 1 0,0-1-1,0 0 1,0 18-1,0 0 1,-18-18 0,18-17-1,0 35 1,0-35 0,0 17-1,0 0 1,-17 18-1,17 0 1,-18 0 15,18 0-15,-18 17 0,1-17-1,-1 0 1,0-18-16,1 1 15,17 17 1,-18 0 0,0-36-1,1 18 1,17-17 0,0 17-1,-18 18 1,18-35-1,-17 17 1,17-17 0,0 17-1,0 36 1,0-18 0,0 0-1,0-1 1,0 1-1,0-17 1,0 17 0,0-36-16,0 36 15,0-18 1,0 1 0,17-1-1,-17 18 1,0-18-1,0-17 1,0 17 15,0 0-31,-17-17 16,-1 17 0,18-17-1,-18 0 1,18-1-1,-17-17 48,17 18-47,0-1-1,0 1 48,0 17-1,-18-17-31,18 17-15,0 1 0,0 16-1,0 1 17,0-17-17,0 17 1,0-18-1,0 18 1,0 0 15,0-36-31,0 19 16,0-1 0,0-17-16,0 17 15,0 18 1,0-18-1,0 0 1,0-17 0,0 17-1,0 0 1,-18-17 0,18 35-1,0-18 1,0 1-1,0-19 1,0 19-16,0-19 31,0 1-15,-17 17 0,17 0-16,-18 18 15,18 0 1,0 18-1,0-18 1,0-18 0,0 0-1,0 0 1,0-17 15,0 0-15,0-1-1,0 19 32,0-19-31,0 19-16,0-1 16,0-17-1,0 34 1,0-16-1,18-1 1,-1 0 0,-17 1-16,0-19 15,0 1 1,0-1 15,18 1 0,-18 0 1,0-1-17,0 19 1,0 17 0,18-36-1,-18 1 1,17-1 46,1 1-46,-18 0 0,18-1-1,-18 1-15,17 0 16,1 17-1,-1-17 17,1 35-17,-18-36 1,18 18 0,-1 1-1,1-19 1,-18 1-16,35 0 15,-35 17 1,36 0 0,-19-17-1,1 35 1,-1-53 0,-17 17-16,0 1 15,36 17 1,-1-17-1,-17 0 17,-1-1-32,-17 1 15,36-18 1,-19 0 0,-17 17-1,0 1 16,35 0 16,1-1-31,-19-17 0,1 18-1,17-18 1,-35 18 15,36-18-15,-19 17 15,1-17-15,0 0 30,-1 0-14,1 0-17,-1 0 63,1 18-46,0-18-1,-1 0-15,1 0-1,0 0 16,-1 0-15,19 0 0,-19 0-1,1 0 17,-1 0-17,19 0 32,34 0-31,-52 0-1,0 0 1,17 0 0,-18 0-1,1 0 16,0 0-15,-1 0 15,1 0-15,0 0 15,-1 0 32,1 0-48,17 0 32,-17 0-16,0 0 63,-1 0-16,1 0 16,-1 0-63,1 0-15,17 0 46,1-18-15,-1 18-15,-17 0-17,17 0 16,-35-17 16,17 17 188,1 0-220,0 0-15,-1 0 32,19 0-1,-19 0-16,1 0 1,-18-18 0,35 18-1,-17 0 63,-1 0 47,-34 0 16,-1 0-125,-17 0-1,17 0-15,1 0 0</inkml:trace>
  <inkml:trace contextRef="#ctx0" brushRef="#br0" timeOffset="4269.06">3616 5697 0,'18'0'360,"17"0"-345,0 0 1,-17 0 0,-1 0-1,1 0 126,17 0-79,-17 0 1,0 0-32,17 0 16,-17 0-16,17 0-15,-18 0-16,1 0 15,0 0 1,-1 0 15,1 0 1,0 0 30,-1 0-31,1 0 1,0 0-1,-1 0-16,1 0 1,17 0 0,-17 0 62,-1 0-31,72 0-32,-36 0 17,-1-17-17,-34 17 1,0 0-1,-1 0 48,1-18-32,0 18 0,-1 0 16,1 0-15,0 0-17,-1 0 1,1 0-1,-1 0 1,1 0 0,0 0-1,-1 0 1,1 0 0,0 0-1,-1 0 1,1 0 15,0 0-15,-1 0-1,36 0 17,-18 0-17,-17 0-15,17 0 31,1 0-15,-19 0 0,1 0-1,0 0 63</inkml:trace>
  <inkml:trace contextRef="#ctx0" brushRef="#br0" timeOffset="9917.94">4163 11818 0,'17'0'828,"1"0"-734,0 0 46,-1 0-109,-17-18 1,18 18 61,0 0-77,-1-17 15,36 17 16,-35 0-16,-18-18-15,17 18 31,1 0 0,0 0-16,17 0 32,-17 0-32,17 0 31,-17 0-46,17 0 0,-18 0 15,1 0-16,17-18 1,36 18 15,-53 0-15,-1 0 0,1 0-16,-1 0 15,1 0 1,17 0-1,-17 0 17,-18-17-17,18 17 1,-1 0 0,19 0-1,-19 0 1,1 0-1,0 0 1,-1 0 0,1 0 15,-1 0 0,19 0-15,-1 0 46,-17 0-15,-1 0 0,1 0-16,0 0 16,-1 0-16,-17-18-15,18 18 140,-1 0-93,1 0 93</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6ECD0-32D4-DE53-C413-60B9ABF89A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73C8E01A-8BF3-3898-ECD8-F64D1E91BF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3E5A1197-F1F9-4947-A346-B08F6FB01341}"/>
              </a:ext>
            </a:extLst>
          </p:cNvPr>
          <p:cNvSpPr>
            <a:spLocks noGrp="1"/>
          </p:cNvSpPr>
          <p:nvPr>
            <p:ph type="dt" sz="half" idx="10"/>
          </p:nvPr>
        </p:nvSpPr>
        <p:spPr/>
        <p:txBody>
          <a:bodyPr/>
          <a:lstStyle/>
          <a:p>
            <a:fld id="{B17571D5-BC1A-4798-9909-F09C4A966ED1}" type="datetimeFigureOut">
              <a:rPr lang="en-IN" smtClean="0"/>
              <a:t>09-05-2025</a:t>
            </a:fld>
            <a:endParaRPr lang="en-IN"/>
          </a:p>
        </p:txBody>
      </p:sp>
      <p:sp>
        <p:nvSpPr>
          <p:cNvPr id="5" name="Footer Placeholder 4">
            <a:extLst>
              <a:ext uri="{FF2B5EF4-FFF2-40B4-BE49-F238E27FC236}">
                <a16:creationId xmlns:a16="http://schemas.microsoft.com/office/drawing/2014/main" id="{886BA013-96E3-58CE-9E1F-EDD9ECE1779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048313A-3397-3534-C7BD-C19FD003066B}"/>
              </a:ext>
            </a:extLst>
          </p:cNvPr>
          <p:cNvSpPr>
            <a:spLocks noGrp="1"/>
          </p:cNvSpPr>
          <p:nvPr>
            <p:ph type="sldNum" sz="quarter" idx="12"/>
          </p:nvPr>
        </p:nvSpPr>
        <p:spPr/>
        <p:txBody>
          <a:bodyPr/>
          <a:lstStyle/>
          <a:p>
            <a:fld id="{7DB61217-5CC7-4F06-A717-B903FA7F127A}" type="slidenum">
              <a:rPr lang="en-IN" smtClean="0"/>
              <a:t>‹#›</a:t>
            </a:fld>
            <a:endParaRPr lang="en-IN"/>
          </a:p>
        </p:txBody>
      </p:sp>
    </p:spTree>
    <p:extLst>
      <p:ext uri="{BB962C8B-B14F-4D97-AF65-F5344CB8AC3E}">
        <p14:creationId xmlns:p14="http://schemas.microsoft.com/office/powerpoint/2010/main" val="4233329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EC5D2-279A-BE83-91A5-4D452886B9EF}"/>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DF775C2-25C6-9DE1-5D34-84DD471855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00632C1-D601-FD1B-9729-4B359BEFBA08}"/>
              </a:ext>
            </a:extLst>
          </p:cNvPr>
          <p:cNvSpPr>
            <a:spLocks noGrp="1"/>
          </p:cNvSpPr>
          <p:nvPr>
            <p:ph type="dt" sz="half" idx="10"/>
          </p:nvPr>
        </p:nvSpPr>
        <p:spPr/>
        <p:txBody>
          <a:bodyPr/>
          <a:lstStyle/>
          <a:p>
            <a:fld id="{B17571D5-BC1A-4798-9909-F09C4A966ED1}" type="datetimeFigureOut">
              <a:rPr lang="en-IN" smtClean="0"/>
              <a:t>09-05-2025</a:t>
            </a:fld>
            <a:endParaRPr lang="en-IN"/>
          </a:p>
        </p:txBody>
      </p:sp>
      <p:sp>
        <p:nvSpPr>
          <p:cNvPr id="5" name="Footer Placeholder 4">
            <a:extLst>
              <a:ext uri="{FF2B5EF4-FFF2-40B4-BE49-F238E27FC236}">
                <a16:creationId xmlns:a16="http://schemas.microsoft.com/office/drawing/2014/main" id="{43BB1EED-42A3-364B-881A-F51C99570DD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05BDFE9-A0F8-2E7B-DE1E-974B1278125E}"/>
              </a:ext>
            </a:extLst>
          </p:cNvPr>
          <p:cNvSpPr>
            <a:spLocks noGrp="1"/>
          </p:cNvSpPr>
          <p:nvPr>
            <p:ph type="sldNum" sz="quarter" idx="12"/>
          </p:nvPr>
        </p:nvSpPr>
        <p:spPr/>
        <p:txBody>
          <a:bodyPr/>
          <a:lstStyle/>
          <a:p>
            <a:fld id="{7DB61217-5CC7-4F06-A717-B903FA7F127A}" type="slidenum">
              <a:rPr lang="en-IN" smtClean="0"/>
              <a:t>‹#›</a:t>
            </a:fld>
            <a:endParaRPr lang="en-IN"/>
          </a:p>
        </p:txBody>
      </p:sp>
    </p:spTree>
    <p:extLst>
      <p:ext uri="{BB962C8B-B14F-4D97-AF65-F5344CB8AC3E}">
        <p14:creationId xmlns:p14="http://schemas.microsoft.com/office/powerpoint/2010/main" val="1208673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798629-2EF4-EC74-20F3-925B0E62908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63E256D-786A-FBAD-CD95-2206457AC2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6AEB65D-8DD4-7D02-2F88-37F7C2DFC76F}"/>
              </a:ext>
            </a:extLst>
          </p:cNvPr>
          <p:cNvSpPr>
            <a:spLocks noGrp="1"/>
          </p:cNvSpPr>
          <p:nvPr>
            <p:ph type="dt" sz="half" idx="10"/>
          </p:nvPr>
        </p:nvSpPr>
        <p:spPr/>
        <p:txBody>
          <a:bodyPr/>
          <a:lstStyle/>
          <a:p>
            <a:fld id="{B17571D5-BC1A-4798-9909-F09C4A966ED1}" type="datetimeFigureOut">
              <a:rPr lang="en-IN" smtClean="0"/>
              <a:t>09-05-2025</a:t>
            </a:fld>
            <a:endParaRPr lang="en-IN"/>
          </a:p>
        </p:txBody>
      </p:sp>
      <p:sp>
        <p:nvSpPr>
          <p:cNvPr id="5" name="Footer Placeholder 4">
            <a:extLst>
              <a:ext uri="{FF2B5EF4-FFF2-40B4-BE49-F238E27FC236}">
                <a16:creationId xmlns:a16="http://schemas.microsoft.com/office/drawing/2014/main" id="{543AB8D6-5B0F-7593-23B4-CB5742F6A50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09B4F5E-A933-3F9F-68E2-171FAF1B21C1}"/>
              </a:ext>
            </a:extLst>
          </p:cNvPr>
          <p:cNvSpPr>
            <a:spLocks noGrp="1"/>
          </p:cNvSpPr>
          <p:nvPr>
            <p:ph type="sldNum" sz="quarter" idx="12"/>
          </p:nvPr>
        </p:nvSpPr>
        <p:spPr/>
        <p:txBody>
          <a:bodyPr/>
          <a:lstStyle/>
          <a:p>
            <a:fld id="{7DB61217-5CC7-4F06-A717-B903FA7F127A}" type="slidenum">
              <a:rPr lang="en-IN" smtClean="0"/>
              <a:t>‹#›</a:t>
            </a:fld>
            <a:endParaRPr lang="en-IN"/>
          </a:p>
        </p:txBody>
      </p:sp>
    </p:spTree>
    <p:extLst>
      <p:ext uri="{BB962C8B-B14F-4D97-AF65-F5344CB8AC3E}">
        <p14:creationId xmlns:p14="http://schemas.microsoft.com/office/powerpoint/2010/main" val="4103317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78311-4B7C-E89A-B239-0E770882090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213F112-D2EB-CC2B-B4FE-4C47926A2B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FA1F27A-19C0-0E8B-18F2-AE2E17515CF2}"/>
              </a:ext>
            </a:extLst>
          </p:cNvPr>
          <p:cNvSpPr>
            <a:spLocks noGrp="1"/>
          </p:cNvSpPr>
          <p:nvPr>
            <p:ph type="dt" sz="half" idx="10"/>
          </p:nvPr>
        </p:nvSpPr>
        <p:spPr/>
        <p:txBody>
          <a:bodyPr/>
          <a:lstStyle/>
          <a:p>
            <a:fld id="{B17571D5-BC1A-4798-9909-F09C4A966ED1}" type="datetimeFigureOut">
              <a:rPr lang="en-IN" smtClean="0"/>
              <a:t>09-05-2025</a:t>
            </a:fld>
            <a:endParaRPr lang="en-IN"/>
          </a:p>
        </p:txBody>
      </p:sp>
      <p:sp>
        <p:nvSpPr>
          <p:cNvPr id="5" name="Footer Placeholder 4">
            <a:extLst>
              <a:ext uri="{FF2B5EF4-FFF2-40B4-BE49-F238E27FC236}">
                <a16:creationId xmlns:a16="http://schemas.microsoft.com/office/drawing/2014/main" id="{6A4DBFE0-C98E-E003-7099-0E4C2C2C195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C83B739-3967-DF19-2B03-7C42BF40E8CE}"/>
              </a:ext>
            </a:extLst>
          </p:cNvPr>
          <p:cNvSpPr>
            <a:spLocks noGrp="1"/>
          </p:cNvSpPr>
          <p:nvPr>
            <p:ph type="sldNum" sz="quarter" idx="12"/>
          </p:nvPr>
        </p:nvSpPr>
        <p:spPr/>
        <p:txBody>
          <a:bodyPr/>
          <a:lstStyle/>
          <a:p>
            <a:fld id="{7DB61217-5CC7-4F06-A717-B903FA7F127A}" type="slidenum">
              <a:rPr lang="en-IN" smtClean="0"/>
              <a:t>‹#›</a:t>
            </a:fld>
            <a:endParaRPr lang="en-IN"/>
          </a:p>
        </p:txBody>
      </p:sp>
    </p:spTree>
    <p:extLst>
      <p:ext uri="{BB962C8B-B14F-4D97-AF65-F5344CB8AC3E}">
        <p14:creationId xmlns:p14="http://schemas.microsoft.com/office/powerpoint/2010/main" val="2541701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8B8DD-C9CA-B164-6F39-F297820006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3612F357-258A-8B40-B139-93F0F464AE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86FE9B-E644-205E-B2B5-A234C00E9F5D}"/>
              </a:ext>
            </a:extLst>
          </p:cNvPr>
          <p:cNvSpPr>
            <a:spLocks noGrp="1"/>
          </p:cNvSpPr>
          <p:nvPr>
            <p:ph type="dt" sz="half" idx="10"/>
          </p:nvPr>
        </p:nvSpPr>
        <p:spPr/>
        <p:txBody>
          <a:bodyPr/>
          <a:lstStyle/>
          <a:p>
            <a:fld id="{B17571D5-BC1A-4798-9909-F09C4A966ED1}" type="datetimeFigureOut">
              <a:rPr lang="en-IN" smtClean="0"/>
              <a:t>09-05-2025</a:t>
            </a:fld>
            <a:endParaRPr lang="en-IN"/>
          </a:p>
        </p:txBody>
      </p:sp>
      <p:sp>
        <p:nvSpPr>
          <p:cNvPr id="5" name="Footer Placeholder 4">
            <a:extLst>
              <a:ext uri="{FF2B5EF4-FFF2-40B4-BE49-F238E27FC236}">
                <a16:creationId xmlns:a16="http://schemas.microsoft.com/office/drawing/2014/main" id="{85CD4E5C-E5F8-16A6-4A9E-4B27D83DB53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4FB5F7D-B6F5-BCFC-4E61-ABB03908BCFF}"/>
              </a:ext>
            </a:extLst>
          </p:cNvPr>
          <p:cNvSpPr>
            <a:spLocks noGrp="1"/>
          </p:cNvSpPr>
          <p:nvPr>
            <p:ph type="sldNum" sz="quarter" idx="12"/>
          </p:nvPr>
        </p:nvSpPr>
        <p:spPr/>
        <p:txBody>
          <a:bodyPr/>
          <a:lstStyle/>
          <a:p>
            <a:fld id="{7DB61217-5CC7-4F06-A717-B903FA7F127A}" type="slidenum">
              <a:rPr lang="en-IN" smtClean="0"/>
              <a:t>‹#›</a:t>
            </a:fld>
            <a:endParaRPr lang="en-IN"/>
          </a:p>
        </p:txBody>
      </p:sp>
    </p:spTree>
    <p:extLst>
      <p:ext uri="{BB962C8B-B14F-4D97-AF65-F5344CB8AC3E}">
        <p14:creationId xmlns:p14="http://schemas.microsoft.com/office/powerpoint/2010/main" val="915770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085C4-5968-B13C-C37E-74FA68D1583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DBE91FC-5F4D-B3AD-DC22-40DCA8A4C7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5D533BD4-FC5D-8348-1145-911ECDCB27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F908A386-62C5-5883-61C2-CC305FD9EAB3}"/>
              </a:ext>
            </a:extLst>
          </p:cNvPr>
          <p:cNvSpPr>
            <a:spLocks noGrp="1"/>
          </p:cNvSpPr>
          <p:nvPr>
            <p:ph type="dt" sz="half" idx="10"/>
          </p:nvPr>
        </p:nvSpPr>
        <p:spPr/>
        <p:txBody>
          <a:bodyPr/>
          <a:lstStyle/>
          <a:p>
            <a:fld id="{B17571D5-BC1A-4798-9909-F09C4A966ED1}" type="datetimeFigureOut">
              <a:rPr lang="en-IN" smtClean="0"/>
              <a:t>09-05-2025</a:t>
            </a:fld>
            <a:endParaRPr lang="en-IN"/>
          </a:p>
        </p:txBody>
      </p:sp>
      <p:sp>
        <p:nvSpPr>
          <p:cNvPr id="6" name="Footer Placeholder 5">
            <a:extLst>
              <a:ext uri="{FF2B5EF4-FFF2-40B4-BE49-F238E27FC236}">
                <a16:creationId xmlns:a16="http://schemas.microsoft.com/office/drawing/2014/main" id="{080DBFAA-26ED-1418-775D-F4035141EC3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A4C089E-B92F-9387-0F36-C0AD2160A73E}"/>
              </a:ext>
            </a:extLst>
          </p:cNvPr>
          <p:cNvSpPr>
            <a:spLocks noGrp="1"/>
          </p:cNvSpPr>
          <p:nvPr>
            <p:ph type="sldNum" sz="quarter" idx="12"/>
          </p:nvPr>
        </p:nvSpPr>
        <p:spPr/>
        <p:txBody>
          <a:bodyPr/>
          <a:lstStyle/>
          <a:p>
            <a:fld id="{7DB61217-5CC7-4F06-A717-B903FA7F127A}" type="slidenum">
              <a:rPr lang="en-IN" smtClean="0"/>
              <a:t>‹#›</a:t>
            </a:fld>
            <a:endParaRPr lang="en-IN"/>
          </a:p>
        </p:txBody>
      </p:sp>
    </p:spTree>
    <p:extLst>
      <p:ext uri="{BB962C8B-B14F-4D97-AF65-F5344CB8AC3E}">
        <p14:creationId xmlns:p14="http://schemas.microsoft.com/office/powerpoint/2010/main" val="1749487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CC080-7246-C342-2938-66A897C95F62}"/>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6318060-613C-FCB6-29F7-1DA9E15EC1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3F1E70-C358-804A-FE96-705DE40D8A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A9D32E9E-F5BC-D648-0116-24A2FD9168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A8CE01-59CF-5DCA-C50C-87A0219701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4D3B32CE-88EC-F1DA-995C-D60569F53EF3}"/>
              </a:ext>
            </a:extLst>
          </p:cNvPr>
          <p:cNvSpPr>
            <a:spLocks noGrp="1"/>
          </p:cNvSpPr>
          <p:nvPr>
            <p:ph type="dt" sz="half" idx="10"/>
          </p:nvPr>
        </p:nvSpPr>
        <p:spPr/>
        <p:txBody>
          <a:bodyPr/>
          <a:lstStyle/>
          <a:p>
            <a:fld id="{B17571D5-BC1A-4798-9909-F09C4A966ED1}" type="datetimeFigureOut">
              <a:rPr lang="en-IN" smtClean="0"/>
              <a:t>09-05-2025</a:t>
            </a:fld>
            <a:endParaRPr lang="en-IN"/>
          </a:p>
        </p:txBody>
      </p:sp>
      <p:sp>
        <p:nvSpPr>
          <p:cNvPr id="8" name="Footer Placeholder 7">
            <a:extLst>
              <a:ext uri="{FF2B5EF4-FFF2-40B4-BE49-F238E27FC236}">
                <a16:creationId xmlns:a16="http://schemas.microsoft.com/office/drawing/2014/main" id="{46B221A8-C751-E725-6D84-6B6BCCBEF056}"/>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85123F60-49E8-7200-7E30-E5389F86796E}"/>
              </a:ext>
            </a:extLst>
          </p:cNvPr>
          <p:cNvSpPr>
            <a:spLocks noGrp="1"/>
          </p:cNvSpPr>
          <p:nvPr>
            <p:ph type="sldNum" sz="quarter" idx="12"/>
          </p:nvPr>
        </p:nvSpPr>
        <p:spPr/>
        <p:txBody>
          <a:bodyPr/>
          <a:lstStyle/>
          <a:p>
            <a:fld id="{7DB61217-5CC7-4F06-A717-B903FA7F127A}" type="slidenum">
              <a:rPr lang="en-IN" smtClean="0"/>
              <a:t>‹#›</a:t>
            </a:fld>
            <a:endParaRPr lang="en-IN"/>
          </a:p>
        </p:txBody>
      </p:sp>
    </p:spTree>
    <p:extLst>
      <p:ext uri="{BB962C8B-B14F-4D97-AF65-F5344CB8AC3E}">
        <p14:creationId xmlns:p14="http://schemas.microsoft.com/office/powerpoint/2010/main" val="318637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4B750-E6AF-9F31-9164-8901DD0BEE91}"/>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54A46E94-CB9A-4D54-3A71-9E8963E57D01}"/>
              </a:ext>
            </a:extLst>
          </p:cNvPr>
          <p:cNvSpPr>
            <a:spLocks noGrp="1"/>
          </p:cNvSpPr>
          <p:nvPr>
            <p:ph type="dt" sz="half" idx="10"/>
          </p:nvPr>
        </p:nvSpPr>
        <p:spPr/>
        <p:txBody>
          <a:bodyPr/>
          <a:lstStyle/>
          <a:p>
            <a:fld id="{B17571D5-BC1A-4798-9909-F09C4A966ED1}" type="datetimeFigureOut">
              <a:rPr lang="en-IN" smtClean="0"/>
              <a:t>09-05-2025</a:t>
            </a:fld>
            <a:endParaRPr lang="en-IN"/>
          </a:p>
        </p:txBody>
      </p:sp>
      <p:sp>
        <p:nvSpPr>
          <p:cNvPr id="4" name="Footer Placeholder 3">
            <a:extLst>
              <a:ext uri="{FF2B5EF4-FFF2-40B4-BE49-F238E27FC236}">
                <a16:creationId xmlns:a16="http://schemas.microsoft.com/office/drawing/2014/main" id="{4995BA04-71D6-FCD6-AA4D-ED377CF5822C}"/>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F7AC82AB-B04C-3FBD-5185-341E44598414}"/>
              </a:ext>
            </a:extLst>
          </p:cNvPr>
          <p:cNvSpPr>
            <a:spLocks noGrp="1"/>
          </p:cNvSpPr>
          <p:nvPr>
            <p:ph type="sldNum" sz="quarter" idx="12"/>
          </p:nvPr>
        </p:nvSpPr>
        <p:spPr/>
        <p:txBody>
          <a:bodyPr/>
          <a:lstStyle/>
          <a:p>
            <a:fld id="{7DB61217-5CC7-4F06-A717-B903FA7F127A}" type="slidenum">
              <a:rPr lang="en-IN" smtClean="0"/>
              <a:t>‹#›</a:t>
            </a:fld>
            <a:endParaRPr lang="en-IN"/>
          </a:p>
        </p:txBody>
      </p:sp>
    </p:spTree>
    <p:extLst>
      <p:ext uri="{BB962C8B-B14F-4D97-AF65-F5344CB8AC3E}">
        <p14:creationId xmlns:p14="http://schemas.microsoft.com/office/powerpoint/2010/main" val="2757358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32624F-6709-A3F6-13E8-F4EDE5DBCF3E}"/>
              </a:ext>
            </a:extLst>
          </p:cNvPr>
          <p:cNvSpPr>
            <a:spLocks noGrp="1"/>
          </p:cNvSpPr>
          <p:nvPr>
            <p:ph type="dt" sz="half" idx="10"/>
          </p:nvPr>
        </p:nvSpPr>
        <p:spPr/>
        <p:txBody>
          <a:bodyPr/>
          <a:lstStyle/>
          <a:p>
            <a:fld id="{B17571D5-BC1A-4798-9909-F09C4A966ED1}" type="datetimeFigureOut">
              <a:rPr lang="en-IN" smtClean="0"/>
              <a:t>09-05-2025</a:t>
            </a:fld>
            <a:endParaRPr lang="en-IN"/>
          </a:p>
        </p:txBody>
      </p:sp>
      <p:sp>
        <p:nvSpPr>
          <p:cNvPr id="3" name="Footer Placeholder 2">
            <a:extLst>
              <a:ext uri="{FF2B5EF4-FFF2-40B4-BE49-F238E27FC236}">
                <a16:creationId xmlns:a16="http://schemas.microsoft.com/office/drawing/2014/main" id="{1E89A33E-6EB7-C0BC-4D56-D4DE7C472D1C}"/>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35BF5AE7-48B7-FDCC-0564-1F9A185C8AAE}"/>
              </a:ext>
            </a:extLst>
          </p:cNvPr>
          <p:cNvSpPr>
            <a:spLocks noGrp="1"/>
          </p:cNvSpPr>
          <p:nvPr>
            <p:ph type="sldNum" sz="quarter" idx="12"/>
          </p:nvPr>
        </p:nvSpPr>
        <p:spPr/>
        <p:txBody>
          <a:bodyPr/>
          <a:lstStyle/>
          <a:p>
            <a:fld id="{7DB61217-5CC7-4F06-A717-B903FA7F127A}" type="slidenum">
              <a:rPr lang="en-IN" smtClean="0"/>
              <a:t>‹#›</a:t>
            </a:fld>
            <a:endParaRPr lang="en-IN"/>
          </a:p>
        </p:txBody>
      </p:sp>
    </p:spTree>
    <p:extLst>
      <p:ext uri="{BB962C8B-B14F-4D97-AF65-F5344CB8AC3E}">
        <p14:creationId xmlns:p14="http://schemas.microsoft.com/office/powerpoint/2010/main" val="958766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202D6-D0C2-7745-1F50-9A594E4043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73AC59B7-1FEF-4821-0ECD-D002472F5D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25092623-3BF1-D364-0702-BD61DF1E36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5F6564-7A65-7406-97D5-789060D7B349}"/>
              </a:ext>
            </a:extLst>
          </p:cNvPr>
          <p:cNvSpPr>
            <a:spLocks noGrp="1"/>
          </p:cNvSpPr>
          <p:nvPr>
            <p:ph type="dt" sz="half" idx="10"/>
          </p:nvPr>
        </p:nvSpPr>
        <p:spPr/>
        <p:txBody>
          <a:bodyPr/>
          <a:lstStyle/>
          <a:p>
            <a:fld id="{B17571D5-BC1A-4798-9909-F09C4A966ED1}" type="datetimeFigureOut">
              <a:rPr lang="en-IN" smtClean="0"/>
              <a:t>09-05-2025</a:t>
            </a:fld>
            <a:endParaRPr lang="en-IN"/>
          </a:p>
        </p:txBody>
      </p:sp>
      <p:sp>
        <p:nvSpPr>
          <p:cNvPr id="6" name="Footer Placeholder 5">
            <a:extLst>
              <a:ext uri="{FF2B5EF4-FFF2-40B4-BE49-F238E27FC236}">
                <a16:creationId xmlns:a16="http://schemas.microsoft.com/office/drawing/2014/main" id="{60ABE7D7-D6EA-3BD8-C22D-EEA9A79C475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299BFD1-158A-BE09-3D4D-F37656D1555A}"/>
              </a:ext>
            </a:extLst>
          </p:cNvPr>
          <p:cNvSpPr>
            <a:spLocks noGrp="1"/>
          </p:cNvSpPr>
          <p:nvPr>
            <p:ph type="sldNum" sz="quarter" idx="12"/>
          </p:nvPr>
        </p:nvSpPr>
        <p:spPr/>
        <p:txBody>
          <a:bodyPr/>
          <a:lstStyle/>
          <a:p>
            <a:fld id="{7DB61217-5CC7-4F06-A717-B903FA7F127A}" type="slidenum">
              <a:rPr lang="en-IN" smtClean="0"/>
              <a:t>‹#›</a:t>
            </a:fld>
            <a:endParaRPr lang="en-IN"/>
          </a:p>
        </p:txBody>
      </p:sp>
    </p:spTree>
    <p:extLst>
      <p:ext uri="{BB962C8B-B14F-4D97-AF65-F5344CB8AC3E}">
        <p14:creationId xmlns:p14="http://schemas.microsoft.com/office/powerpoint/2010/main" val="4275622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C4602-51A9-465A-BABF-E971D7A129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15CBDC77-DDA4-D72F-1B62-2CC1DB8CBA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F5574EBB-0AD4-EBD1-8CAD-AE3038EE62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457F94-720A-9C3D-84BA-615320E8303C}"/>
              </a:ext>
            </a:extLst>
          </p:cNvPr>
          <p:cNvSpPr>
            <a:spLocks noGrp="1"/>
          </p:cNvSpPr>
          <p:nvPr>
            <p:ph type="dt" sz="half" idx="10"/>
          </p:nvPr>
        </p:nvSpPr>
        <p:spPr/>
        <p:txBody>
          <a:bodyPr/>
          <a:lstStyle/>
          <a:p>
            <a:fld id="{B17571D5-BC1A-4798-9909-F09C4A966ED1}" type="datetimeFigureOut">
              <a:rPr lang="en-IN" smtClean="0"/>
              <a:t>09-05-2025</a:t>
            </a:fld>
            <a:endParaRPr lang="en-IN"/>
          </a:p>
        </p:txBody>
      </p:sp>
      <p:sp>
        <p:nvSpPr>
          <p:cNvPr id="6" name="Footer Placeholder 5">
            <a:extLst>
              <a:ext uri="{FF2B5EF4-FFF2-40B4-BE49-F238E27FC236}">
                <a16:creationId xmlns:a16="http://schemas.microsoft.com/office/drawing/2014/main" id="{A63C1F02-B826-AF76-7AFE-74FB0701172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EA4BC84-36DB-BB78-6BAE-6CEEF556BFEE}"/>
              </a:ext>
            </a:extLst>
          </p:cNvPr>
          <p:cNvSpPr>
            <a:spLocks noGrp="1"/>
          </p:cNvSpPr>
          <p:nvPr>
            <p:ph type="sldNum" sz="quarter" idx="12"/>
          </p:nvPr>
        </p:nvSpPr>
        <p:spPr/>
        <p:txBody>
          <a:bodyPr/>
          <a:lstStyle/>
          <a:p>
            <a:fld id="{7DB61217-5CC7-4F06-A717-B903FA7F127A}" type="slidenum">
              <a:rPr lang="en-IN" smtClean="0"/>
              <a:t>‹#›</a:t>
            </a:fld>
            <a:endParaRPr lang="en-IN"/>
          </a:p>
        </p:txBody>
      </p:sp>
    </p:spTree>
    <p:extLst>
      <p:ext uri="{BB962C8B-B14F-4D97-AF65-F5344CB8AC3E}">
        <p14:creationId xmlns:p14="http://schemas.microsoft.com/office/powerpoint/2010/main" val="4283668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DE4EB1-5F1D-6DFF-B63F-FAF3131349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43A34AB-90E0-8E9C-76D4-40CE42FA4B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255F646-ABF9-38D8-48C7-A1000CD88F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7571D5-BC1A-4798-9909-F09C4A966ED1}" type="datetimeFigureOut">
              <a:rPr lang="en-IN" smtClean="0"/>
              <a:t>09-05-2025</a:t>
            </a:fld>
            <a:endParaRPr lang="en-IN"/>
          </a:p>
        </p:txBody>
      </p:sp>
      <p:sp>
        <p:nvSpPr>
          <p:cNvPr id="5" name="Footer Placeholder 4">
            <a:extLst>
              <a:ext uri="{FF2B5EF4-FFF2-40B4-BE49-F238E27FC236}">
                <a16:creationId xmlns:a16="http://schemas.microsoft.com/office/drawing/2014/main" id="{FE29A402-EE37-308C-71C9-E96893BBCD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7146ACE8-12F7-6186-A825-E322CE8E1F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B61217-5CC7-4F06-A717-B903FA7F127A}" type="slidenum">
              <a:rPr lang="en-IN" smtClean="0"/>
              <a:t>‹#›</a:t>
            </a:fld>
            <a:endParaRPr lang="en-IN"/>
          </a:p>
        </p:txBody>
      </p:sp>
    </p:spTree>
    <p:extLst>
      <p:ext uri="{BB962C8B-B14F-4D97-AF65-F5344CB8AC3E}">
        <p14:creationId xmlns:p14="http://schemas.microsoft.com/office/powerpoint/2010/main" val="2946911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analyticsvidhya.com/blog/2021/09/naive-bayes-algorithm-a-complete-guide-for-data-science-enthusiast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customXml" Target="../ink/ink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6.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7.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8.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9.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0B11D-1FEE-CE5C-97F1-25522841A21F}"/>
              </a:ext>
            </a:extLst>
          </p:cNvPr>
          <p:cNvSpPr>
            <a:spLocks noGrp="1"/>
          </p:cNvSpPr>
          <p:nvPr>
            <p:ph type="ctrTitle"/>
          </p:nvPr>
        </p:nvSpPr>
        <p:spPr>
          <a:xfrm>
            <a:off x="1524000" y="2026603"/>
            <a:ext cx="9144000" cy="2387600"/>
          </a:xfrm>
        </p:spPr>
        <p:txBody>
          <a:bodyPr>
            <a:noAutofit/>
          </a:bodyPr>
          <a:lstStyle/>
          <a:p>
            <a:r>
              <a:rPr lang="en-US" sz="8000" b="1" dirty="0"/>
              <a:t>MODULE 4 </a:t>
            </a:r>
            <a:br>
              <a:rPr lang="en-US" sz="8000" b="1" dirty="0"/>
            </a:br>
            <a:r>
              <a:rPr lang="en-US" sz="4800" b="1" dirty="0"/>
              <a:t>CHAPTER 8 </a:t>
            </a:r>
            <a:br>
              <a:rPr lang="en-US" sz="8000" b="1" dirty="0"/>
            </a:br>
            <a:r>
              <a:rPr lang="en-US" sz="8000" b="1" dirty="0"/>
              <a:t>BAYESIAN LEARNING</a:t>
            </a:r>
            <a:endParaRPr lang="en-IN" sz="8000" b="1" dirty="0"/>
          </a:p>
        </p:txBody>
      </p:sp>
    </p:spTree>
    <p:extLst>
      <p:ext uri="{BB962C8B-B14F-4D97-AF65-F5344CB8AC3E}">
        <p14:creationId xmlns:p14="http://schemas.microsoft.com/office/powerpoint/2010/main" val="845066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FA4983-347D-B80A-BF89-8220B72B3A84}"/>
              </a:ext>
            </a:extLst>
          </p:cNvPr>
          <p:cNvSpPr>
            <a:spLocks noGrp="1"/>
          </p:cNvSpPr>
          <p:nvPr>
            <p:ph idx="1"/>
          </p:nvPr>
        </p:nvSpPr>
        <p:spPr/>
        <p:txBody>
          <a:bodyPr/>
          <a:lstStyle/>
          <a:p>
            <a:r>
              <a:rPr lang="en-US" b="0" i="0" dirty="0">
                <a:solidFill>
                  <a:srgbClr val="000000"/>
                </a:solidFill>
                <a:effectLst/>
                <a:latin typeface="Verdana" panose="020B0604030504040204" pitchFamily="34" charset="0"/>
              </a:rPr>
              <a:t>Probability is used to make predictions about future events, whereas likelihood is used to estimate unknown parameters based on seen evidence.</a:t>
            </a:r>
            <a:endParaRPr lang="en-IN" dirty="0"/>
          </a:p>
        </p:txBody>
      </p:sp>
      <p:sp>
        <p:nvSpPr>
          <p:cNvPr id="2" name="Title 1">
            <a:extLst>
              <a:ext uri="{FF2B5EF4-FFF2-40B4-BE49-F238E27FC236}">
                <a16:creationId xmlns:a16="http://schemas.microsoft.com/office/drawing/2014/main" id="{D1547CFA-6AE9-89DE-CFB4-4A1F2340A3E6}"/>
              </a:ext>
            </a:extLst>
          </p:cNvPr>
          <p:cNvSpPr>
            <a:spLocks noGrp="1"/>
          </p:cNvSpPr>
          <p:nvPr>
            <p:ph type="title"/>
          </p:nvPr>
        </p:nvSpPr>
        <p:spPr>
          <a:xfrm>
            <a:off x="196174" y="190028"/>
            <a:ext cx="10515600" cy="753556"/>
          </a:xfrm>
        </p:spPr>
        <p:txBody>
          <a:bodyPr/>
          <a:lstStyle/>
          <a:p>
            <a:r>
              <a:rPr lang="en-IN" dirty="0"/>
              <a:t>For Understanding</a:t>
            </a:r>
          </a:p>
        </p:txBody>
      </p:sp>
    </p:spTree>
    <p:extLst>
      <p:ext uri="{BB962C8B-B14F-4D97-AF65-F5344CB8AC3E}">
        <p14:creationId xmlns:p14="http://schemas.microsoft.com/office/powerpoint/2010/main" val="1887413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7B9098-3A9E-D0A5-2E38-14A7BC4B710A}"/>
              </a:ext>
            </a:extLst>
          </p:cNvPr>
          <p:cNvPicPr>
            <a:picLocks noChangeAspect="1"/>
          </p:cNvPicPr>
          <p:nvPr/>
        </p:nvPicPr>
        <p:blipFill>
          <a:blip r:embed="rId2"/>
          <a:stretch>
            <a:fillRect/>
          </a:stretch>
        </p:blipFill>
        <p:spPr>
          <a:xfrm>
            <a:off x="3101232" y="1681317"/>
            <a:ext cx="5989535" cy="3245941"/>
          </a:xfrm>
          <a:prstGeom prst="rect">
            <a:avLst/>
          </a:prstGeom>
        </p:spPr>
      </p:pic>
    </p:spTree>
    <p:extLst>
      <p:ext uri="{BB962C8B-B14F-4D97-AF65-F5344CB8AC3E}">
        <p14:creationId xmlns:p14="http://schemas.microsoft.com/office/powerpoint/2010/main" val="3485021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3B0C1-9859-3AC7-7C2A-C501E853876F}"/>
              </a:ext>
            </a:extLst>
          </p:cNvPr>
          <p:cNvSpPr>
            <a:spLocks noGrp="1"/>
          </p:cNvSpPr>
          <p:nvPr>
            <p:ph type="title"/>
          </p:nvPr>
        </p:nvSpPr>
        <p:spPr>
          <a:xfrm>
            <a:off x="269240" y="90805"/>
            <a:ext cx="10515600" cy="833755"/>
          </a:xfrm>
        </p:spPr>
        <p:txBody>
          <a:bodyPr/>
          <a:lstStyle/>
          <a:p>
            <a:r>
              <a:rPr lang="en-US" dirty="0"/>
              <a:t>8.2 FUNDAMENTALS OF BAYES THEOREM </a:t>
            </a:r>
            <a:endParaRPr lang="en-IN" dirty="0"/>
          </a:p>
        </p:txBody>
      </p:sp>
      <p:sp>
        <p:nvSpPr>
          <p:cNvPr id="3" name="Content Placeholder 2">
            <a:extLst>
              <a:ext uri="{FF2B5EF4-FFF2-40B4-BE49-F238E27FC236}">
                <a16:creationId xmlns:a16="http://schemas.microsoft.com/office/drawing/2014/main" id="{91562C5B-B0D9-5B1A-AFA9-F8D5002939CF}"/>
              </a:ext>
            </a:extLst>
          </p:cNvPr>
          <p:cNvSpPr>
            <a:spLocks noGrp="1"/>
          </p:cNvSpPr>
          <p:nvPr>
            <p:ph idx="1"/>
          </p:nvPr>
        </p:nvSpPr>
        <p:spPr>
          <a:xfrm>
            <a:off x="441960" y="1022984"/>
            <a:ext cx="10515600" cy="5591175"/>
          </a:xfrm>
        </p:spPr>
        <p:txBody>
          <a:bodyPr>
            <a:normAutofit/>
          </a:bodyPr>
          <a:lstStyle/>
          <a:p>
            <a:pPr algn="just"/>
            <a:r>
              <a:rPr lang="en-US" sz="2400" dirty="0"/>
              <a:t>Naïve Bayes Model relies on Bayes theorem that works on the principle of three kinds of probabilities called prior probability, likelihood probability, and posterior probability. </a:t>
            </a:r>
          </a:p>
          <a:p>
            <a:pPr algn="just"/>
            <a:r>
              <a:rPr lang="en-US" sz="2400" dirty="0"/>
              <a:t> </a:t>
            </a:r>
            <a:r>
              <a:rPr lang="en-US" sz="2400" b="1" dirty="0"/>
              <a:t>Prior Probability  </a:t>
            </a:r>
            <a:r>
              <a:rPr lang="en-US" sz="2400" dirty="0"/>
              <a:t>It is the general </a:t>
            </a:r>
            <a:r>
              <a:rPr lang="en-US" sz="2400" dirty="0">
                <a:solidFill>
                  <a:srgbClr val="0070C0"/>
                </a:solidFill>
              </a:rPr>
              <a:t>probability of an uncertain event before an observation is seen or some evidence is  collected</a:t>
            </a:r>
            <a:r>
              <a:rPr lang="en-US" sz="2400" dirty="0"/>
              <a:t>. It is the initial probability that is believed before any new information is collected.  </a:t>
            </a:r>
          </a:p>
          <a:p>
            <a:pPr algn="just"/>
            <a:r>
              <a:rPr lang="en-US" sz="2400" b="1" dirty="0"/>
              <a:t>Likelihood Probability  </a:t>
            </a:r>
            <a:r>
              <a:rPr lang="en-US" sz="2400" dirty="0"/>
              <a:t>Likelihood probability is the </a:t>
            </a:r>
            <a:r>
              <a:rPr lang="en-US" sz="2400" dirty="0">
                <a:solidFill>
                  <a:srgbClr val="0070C0"/>
                </a:solidFill>
              </a:rPr>
              <a:t>relative probability of the observation occurring for each class </a:t>
            </a:r>
            <a:r>
              <a:rPr lang="en-US" sz="2400" dirty="0"/>
              <a:t>or the  sampling density for the evidence given the hypothesis. It is stated as </a:t>
            </a:r>
            <a:r>
              <a:rPr lang="en-US" sz="2400" b="1" dirty="0"/>
              <a:t>P (Evidence | Hypothesis),</a:t>
            </a:r>
            <a:r>
              <a:rPr lang="en-US" sz="2400" dirty="0"/>
              <a:t>  which denotes the likeliness of the occurrence of the evidence given the parameters.  </a:t>
            </a:r>
          </a:p>
          <a:p>
            <a:pPr algn="just"/>
            <a:r>
              <a:rPr lang="en-US" sz="2400" b="1" dirty="0"/>
              <a:t>Posterior Probability</a:t>
            </a:r>
            <a:r>
              <a:rPr lang="en-US" sz="2400" dirty="0"/>
              <a:t>  </a:t>
            </a:r>
            <a:r>
              <a:rPr lang="en-US" sz="2400" dirty="0">
                <a:solidFill>
                  <a:srgbClr val="0070C0"/>
                </a:solidFill>
              </a:rPr>
              <a:t>It is the updated or revised probability of an event taking into account the observations from the  training data</a:t>
            </a:r>
            <a:r>
              <a:rPr lang="en-US" sz="2400" dirty="0"/>
              <a:t>. P (Hypothesis | Evidence) is the posterior distribution representing the belief about  the hypothesis, given the evidence from the training data. Therefore,  </a:t>
            </a:r>
          </a:p>
          <a:p>
            <a:pPr algn="just"/>
            <a:r>
              <a:rPr lang="en-US" sz="2400" dirty="0"/>
              <a:t>Posterior probability = prior probability + new evidence </a:t>
            </a:r>
            <a:endParaRPr lang="en-IN" sz="2400" dirty="0"/>
          </a:p>
        </p:txBody>
      </p:sp>
    </p:spTree>
    <p:extLst>
      <p:ext uri="{BB962C8B-B14F-4D97-AF65-F5344CB8AC3E}">
        <p14:creationId xmlns:p14="http://schemas.microsoft.com/office/powerpoint/2010/main" val="1433191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3B0C1-9859-3AC7-7C2A-C501E853876F}"/>
              </a:ext>
            </a:extLst>
          </p:cNvPr>
          <p:cNvSpPr>
            <a:spLocks noGrp="1"/>
          </p:cNvSpPr>
          <p:nvPr>
            <p:ph type="title"/>
          </p:nvPr>
        </p:nvSpPr>
        <p:spPr>
          <a:xfrm>
            <a:off x="360680" y="131445"/>
            <a:ext cx="10515600" cy="1325563"/>
          </a:xfrm>
        </p:spPr>
        <p:txBody>
          <a:bodyPr/>
          <a:lstStyle/>
          <a:p>
            <a:r>
              <a:rPr lang="en-US" dirty="0"/>
              <a:t>8.3 CLASSIFICATION USING BAYES MODEL</a:t>
            </a:r>
            <a:endParaRPr lang="en-IN" dirty="0"/>
          </a:p>
        </p:txBody>
      </p:sp>
      <p:sp>
        <p:nvSpPr>
          <p:cNvPr id="3" name="Content Placeholder 2">
            <a:extLst>
              <a:ext uri="{FF2B5EF4-FFF2-40B4-BE49-F238E27FC236}">
                <a16:creationId xmlns:a16="http://schemas.microsoft.com/office/drawing/2014/main" id="{91562C5B-B0D9-5B1A-AFA9-F8D5002939CF}"/>
              </a:ext>
            </a:extLst>
          </p:cNvPr>
          <p:cNvSpPr>
            <a:spLocks noGrp="1"/>
          </p:cNvSpPr>
          <p:nvPr>
            <p:ph idx="1"/>
          </p:nvPr>
        </p:nvSpPr>
        <p:spPr>
          <a:xfrm>
            <a:off x="838200" y="1351280"/>
            <a:ext cx="10515600" cy="5253355"/>
          </a:xfrm>
        </p:spPr>
        <p:txBody>
          <a:bodyPr/>
          <a:lstStyle/>
          <a:p>
            <a:pPr algn="just"/>
            <a:r>
              <a:rPr lang="en-US" dirty="0"/>
              <a:t>Naïve Bayes Classification models work on the principle of Bayes theorem. </a:t>
            </a:r>
          </a:p>
          <a:p>
            <a:pPr algn="just"/>
            <a:r>
              <a:rPr lang="en-US" dirty="0"/>
              <a:t>Bayes’ rule is a mathematical formula used to determine the posterior probability, given prior probabilities of events.</a:t>
            </a:r>
          </a:p>
          <a:p>
            <a:pPr algn="just"/>
            <a:r>
              <a:rPr lang="en-US" dirty="0"/>
              <a:t>Generally, Bayes theorem is used to select the most probable hypothesis from data, considering  both prior knowledge and posterior distributions. It is based on the calculation of the posterior  probability and is stated as:  </a:t>
            </a:r>
          </a:p>
          <a:p>
            <a:pPr marL="0" indent="0" algn="just">
              <a:buNone/>
            </a:pPr>
            <a:r>
              <a:rPr lang="en-US" dirty="0"/>
              <a:t>			P (Hypothesis h | Evidence E) </a:t>
            </a:r>
          </a:p>
          <a:p>
            <a:pPr algn="just"/>
            <a:r>
              <a:rPr lang="en-US" dirty="0"/>
              <a:t> where, Hypothesis h is the target class to be classified and Evidence E is the given test instance. </a:t>
            </a:r>
            <a:endParaRPr lang="en-IN" dirty="0"/>
          </a:p>
        </p:txBody>
      </p:sp>
    </p:spTree>
    <p:extLst>
      <p:ext uri="{BB962C8B-B14F-4D97-AF65-F5344CB8AC3E}">
        <p14:creationId xmlns:p14="http://schemas.microsoft.com/office/powerpoint/2010/main" val="737407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562C5B-B0D9-5B1A-AFA9-F8D5002939CF}"/>
              </a:ext>
            </a:extLst>
          </p:cNvPr>
          <p:cNvSpPr>
            <a:spLocks noGrp="1"/>
          </p:cNvSpPr>
          <p:nvPr>
            <p:ph idx="1"/>
          </p:nvPr>
        </p:nvSpPr>
        <p:spPr>
          <a:xfrm>
            <a:off x="617220" y="514984"/>
            <a:ext cx="10957560" cy="6038215"/>
          </a:xfrm>
        </p:spPr>
        <p:txBody>
          <a:bodyPr>
            <a:normAutofit/>
          </a:bodyPr>
          <a:lstStyle/>
          <a:p>
            <a:pPr algn="just"/>
            <a:r>
              <a:rPr lang="en-US" dirty="0"/>
              <a:t>P (Hypothesis h| Evidence E) is calculated from the prior probability P (Hypothesis h), the  likelihood probability P (Evidence E |Hypothesis h) and the marginal probability P (Evidence E).  </a:t>
            </a:r>
          </a:p>
          <a:p>
            <a:pPr algn="just"/>
            <a:r>
              <a:rPr lang="en-US" dirty="0"/>
              <a:t>It can be written as:</a:t>
            </a:r>
          </a:p>
          <a:p>
            <a:pPr algn="just"/>
            <a:endParaRPr lang="en-US" dirty="0"/>
          </a:p>
          <a:p>
            <a:pPr algn="just"/>
            <a:endParaRPr lang="en-US" dirty="0"/>
          </a:p>
          <a:p>
            <a:pPr algn="just"/>
            <a:endParaRPr lang="en-US" dirty="0"/>
          </a:p>
          <a:p>
            <a:pPr algn="just"/>
            <a:r>
              <a:rPr lang="en-US" dirty="0"/>
              <a:t>where, P (Hypothesis h) is the prior probability of the hypothesis h without observing the training  data or considering any evidence. </a:t>
            </a:r>
          </a:p>
          <a:p>
            <a:pPr algn="just"/>
            <a:r>
              <a:rPr lang="en-US" dirty="0"/>
              <a:t>It denotes the prior belief or the initial probability that the  hypothesis h is correct. P (Evidence E) is the prior probability of the evidence E from the training  dataset without any knowledge of which hypothesis holds. It is also called the marginal probability.</a:t>
            </a:r>
            <a:endParaRPr lang="en-IN" dirty="0"/>
          </a:p>
        </p:txBody>
      </p:sp>
      <p:pic>
        <p:nvPicPr>
          <p:cNvPr id="5" name="Picture 4">
            <a:extLst>
              <a:ext uri="{FF2B5EF4-FFF2-40B4-BE49-F238E27FC236}">
                <a16:creationId xmlns:a16="http://schemas.microsoft.com/office/drawing/2014/main" id="{5E4C3BBC-88B3-0F1E-7B46-B94DE9B55401}"/>
              </a:ext>
            </a:extLst>
          </p:cNvPr>
          <p:cNvPicPr>
            <a:picLocks noChangeAspect="1"/>
          </p:cNvPicPr>
          <p:nvPr/>
        </p:nvPicPr>
        <p:blipFill>
          <a:blip r:embed="rId2"/>
          <a:stretch>
            <a:fillRect/>
          </a:stretch>
        </p:blipFill>
        <p:spPr>
          <a:xfrm>
            <a:off x="1154892" y="2390925"/>
            <a:ext cx="9882216" cy="701057"/>
          </a:xfrm>
          <a:prstGeom prst="rect">
            <a:avLst/>
          </a:prstGeom>
        </p:spPr>
      </p:pic>
    </p:spTree>
    <p:extLst>
      <p:ext uri="{BB962C8B-B14F-4D97-AF65-F5344CB8AC3E}">
        <p14:creationId xmlns:p14="http://schemas.microsoft.com/office/powerpoint/2010/main" val="2734383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562C5B-B0D9-5B1A-AFA9-F8D5002939CF}"/>
              </a:ext>
            </a:extLst>
          </p:cNvPr>
          <p:cNvSpPr>
            <a:spLocks noGrp="1"/>
          </p:cNvSpPr>
          <p:nvPr>
            <p:ph idx="1"/>
          </p:nvPr>
        </p:nvSpPr>
        <p:spPr>
          <a:xfrm>
            <a:off x="716280" y="657224"/>
            <a:ext cx="10515600" cy="6017896"/>
          </a:xfrm>
        </p:spPr>
        <p:txBody>
          <a:bodyPr>
            <a:normAutofit/>
          </a:bodyPr>
          <a:lstStyle/>
          <a:p>
            <a:r>
              <a:rPr lang="en-US" dirty="0"/>
              <a:t>P (Evidence E | Hypothesis h) is the prior probability of Evidence E given Hypothesis h.  </a:t>
            </a:r>
          </a:p>
          <a:p>
            <a:r>
              <a:rPr lang="en-US" dirty="0"/>
              <a:t>It is the likelihood probability of the Evidence E after observing the training data that the  hypothesis h is correct.</a:t>
            </a:r>
          </a:p>
          <a:p>
            <a:r>
              <a:rPr lang="en-US" dirty="0"/>
              <a:t> P (Hypothesis h | Evidence E) is the posterior probability of Hypothesis h  given Evidence E. </a:t>
            </a:r>
          </a:p>
          <a:p>
            <a:r>
              <a:rPr lang="en-US" dirty="0"/>
              <a:t>It is the probability of the hypothesis h after observing the training data that the  evidence E is correct. </a:t>
            </a:r>
          </a:p>
          <a:p>
            <a:r>
              <a:rPr lang="en-US" dirty="0"/>
              <a:t>In other words, by the equation of Bayes Eq. (8.1), one can observe that:  </a:t>
            </a:r>
          </a:p>
          <a:p>
            <a:pPr marL="0" indent="0">
              <a:buNone/>
            </a:pPr>
            <a:r>
              <a:rPr lang="en-US" dirty="0"/>
              <a:t>	Posterior Probability α Prior Probability × Likelihood Probability  </a:t>
            </a:r>
          </a:p>
          <a:p>
            <a:pPr marL="0" indent="0">
              <a:buNone/>
            </a:pPr>
            <a:endParaRPr lang="en-IN" dirty="0"/>
          </a:p>
        </p:txBody>
      </p:sp>
    </p:spTree>
    <p:extLst>
      <p:ext uri="{BB962C8B-B14F-4D97-AF65-F5344CB8AC3E}">
        <p14:creationId xmlns:p14="http://schemas.microsoft.com/office/powerpoint/2010/main" val="1877834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562C5B-B0D9-5B1A-AFA9-F8D5002939CF}"/>
              </a:ext>
            </a:extLst>
          </p:cNvPr>
          <p:cNvSpPr>
            <a:spLocks noGrp="1"/>
          </p:cNvSpPr>
          <p:nvPr>
            <p:ph idx="1"/>
          </p:nvPr>
        </p:nvSpPr>
        <p:spPr>
          <a:xfrm>
            <a:off x="838200" y="1449705"/>
            <a:ext cx="10515600" cy="4351338"/>
          </a:xfrm>
        </p:spPr>
        <p:txBody>
          <a:bodyPr/>
          <a:lstStyle/>
          <a:p>
            <a:pPr algn="just"/>
            <a:r>
              <a:rPr lang="en-US" dirty="0"/>
              <a:t>Bayes theorem helps in calculating the posterior probability for a number of hypotheses, from  which the hypothesis with the highest probability can be selected.  </a:t>
            </a:r>
          </a:p>
          <a:p>
            <a:pPr algn="just"/>
            <a:r>
              <a:rPr lang="en-US" dirty="0"/>
              <a:t>This selection of the most probable hypothesis from a set of hypotheses is formally defined as  Maximum A Posteriori (MAP) Hypothesis</a:t>
            </a:r>
            <a:endParaRPr lang="en-IN" dirty="0"/>
          </a:p>
        </p:txBody>
      </p:sp>
    </p:spTree>
    <p:extLst>
      <p:ext uri="{BB962C8B-B14F-4D97-AF65-F5344CB8AC3E}">
        <p14:creationId xmlns:p14="http://schemas.microsoft.com/office/powerpoint/2010/main" val="2706960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E0D9B3-98C2-E988-A1AF-FDEF6D801919}"/>
              </a:ext>
            </a:extLst>
          </p:cNvPr>
          <p:cNvPicPr>
            <a:picLocks noChangeAspect="1"/>
          </p:cNvPicPr>
          <p:nvPr/>
        </p:nvPicPr>
        <p:blipFill>
          <a:blip r:embed="rId2"/>
          <a:stretch>
            <a:fillRect/>
          </a:stretch>
        </p:blipFill>
        <p:spPr>
          <a:xfrm>
            <a:off x="711201" y="563389"/>
            <a:ext cx="10622540" cy="5297791"/>
          </a:xfrm>
          <a:prstGeom prst="rect">
            <a:avLst/>
          </a:prstGeom>
        </p:spPr>
      </p:pic>
    </p:spTree>
    <p:extLst>
      <p:ext uri="{BB962C8B-B14F-4D97-AF65-F5344CB8AC3E}">
        <p14:creationId xmlns:p14="http://schemas.microsoft.com/office/powerpoint/2010/main" val="3312444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5A62D3-138A-D394-71A5-697ED2EA5A95}"/>
              </a:ext>
            </a:extLst>
          </p:cNvPr>
          <p:cNvPicPr>
            <a:picLocks noChangeAspect="1"/>
          </p:cNvPicPr>
          <p:nvPr/>
        </p:nvPicPr>
        <p:blipFill>
          <a:blip r:embed="rId2"/>
          <a:stretch>
            <a:fillRect/>
          </a:stretch>
        </p:blipFill>
        <p:spPr>
          <a:xfrm>
            <a:off x="738815" y="433213"/>
            <a:ext cx="8550405" cy="3692219"/>
          </a:xfrm>
          <a:prstGeom prst="rect">
            <a:avLst/>
          </a:prstGeom>
        </p:spPr>
      </p:pic>
      <p:pic>
        <p:nvPicPr>
          <p:cNvPr id="7" name="Picture 6">
            <a:extLst>
              <a:ext uri="{FF2B5EF4-FFF2-40B4-BE49-F238E27FC236}">
                <a16:creationId xmlns:a16="http://schemas.microsoft.com/office/drawing/2014/main" id="{E949E162-33E4-C165-4496-E4ED66FDFED4}"/>
              </a:ext>
            </a:extLst>
          </p:cNvPr>
          <p:cNvPicPr>
            <a:picLocks noChangeAspect="1"/>
          </p:cNvPicPr>
          <p:nvPr/>
        </p:nvPicPr>
        <p:blipFill>
          <a:blip r:embed="rId3"/>
          <a:stretch>
            <a:fillRect/>
          </a:stretch>
        </p:blipFill>
        <p:spPr>
          <a:xfrm>
            <a:off x="475056" y="4017271"/>
            <a:ext cx="8333710" cy="2407516"/>
          </a:xfrm>
          <a:prstGeom prst="rect">
            <a:avLst/>
          </a:prstGeom>
        </p:spPr>
      </p:pic>
    </p:spTree>
    <p:extLst>
      <p:ext uri="{BB962C8B-B14F-4D97-AF65-F5344CB8AC3E}">
        <p14:creationId xmlns:p14="http://schemas.microsoft.com/office/powerpoint/2010/main" val="891033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BE199E-AF97-DCB0-5C98-0012449F88C0}"/>
              </a:ext>
            </a:extLst>
          </p:cNvPr>
          <p:cNvPicPr>
            <a:picLocks noChangeAspect="1"/>
          </p:cNvPicPr>
          <p:nvPr/>
        </p:nvPicPr>
        <p:blipFill>
          <a:blip r:embed="rId2"/>
          <a:stretch>
            <a:fillRect/>
          </a:stretch>
        </p:blipFill>
        <p:spPr>
          <a:xfrm>
            <a:off x="509884" y="873761"/>
            <a:ext cx="11172231" cy="5466362"/>
          </a:xfrm>
          <a:prstGeom prst="rect">
            <a:avLst/>
          </a:prstGeom>
        </p:spPr>
      </p:pic>
    </p:spTree>
    <p:extLst>
      <p:ext uri="{BB962C8B-B14F-4D97-AF65-F5344CB8AC3E}">
        <p14:creationId xmlns:p14="http://schemas.microsoft.com/office/powerpoint/2010/main" val="3217514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3B0C1-9859-3AC7-7C2A-C501E853876F}"/>
              </a:ext>
            </a:extLst>
          </p:cNvPr>
          <p:cNvSpPr>
            <a:spLocks noGrp="1"/>
          </p:cNvSpPr>
          <p:nvPr>
            <p:ph type="title"/>
          </p:nvPr>
        </p:nvSpPr>
        <p:spPr/>
        <p:txBody>
          <a:bodyPr/>
          <a:lstStyle/>
          <a:p>
            <a:r>
              <a:rPr lang="en-US" dirty="0"/>
              <a:t>8.1 INTRODUCTION TO PROBABILITY-BASED LEARNING </a:t>
            </a:r>
            <a:endParaRPr lang="en-IN" dirty="0"/>
          </a:p>
        </p:txBody>
      </p:sp>
      <p:sp>
        <p:nvSpPr>
          <p:cNvPr id="3" name="Content Placeholder 2">
            <a:extLst>
              <a:ext uri="{FF2B5EF4-FFF2-40B4-BE49-F238E27FC236}">
                <a16:creationId xmlns:a16="http://schemas.microsoft.com/office/drawing/2014/main" id="{91562C5B-B0D9-5B1A-AFA9-F8D5002939CF}"/>
              </a:ext>
            </a:extLst>
          </p:cNvPr>
          <p:cNvSpPr>
            <a:spLocks noGrp="1"/>
          </p:cNvSpPr>
          <p:nvPr>
            <p:ph idx="1"/>
          </p:nvPr>
        </p:nvSpPr>
        <p:spPr>
          <a:xfrm>
            <a:off x="505838" y="2049145"/>
            <a:ext cx="10847962" cy="4443730"/>
          </a:xfrm>
        </p:spPr>
        <p:txBody>
          <a:bodyPr>
            <a:normAutofit/>
          </a:bodyPr>
          <a:lstStyle/>
          <a:p>
            <a:pPr algn="just"/>
            <a:r>
              <a:rPr lang="en-US" b="1" dirty="0"/>
              <a:t>Probability-based learning </a:t>
            </a:r>
            <a:r>
              <a:rPr lang="en-US" dirty="0"/>
              <a:t>is one of the most important practical learning methods which combines  </a:t>
            </a:r>
            <a:r>
              <a:rPr lang="en-US" u="sng" dirty="0">
                <a:solidFill>
                  <a:schemeClr val="accent5">
                    <a:lumMod val="75000"/>
                  </a:schemeClr>
                </a:solidFill>
              </a:rPr>
              <a:t>prior knowledge or prior probabilities with observed data. </a:t>
            </a:r>
          </a:p>
          <a:p>
            <a:pPr algn="just"/>
            <a:r>
              <a:rPr lang="en-US" dirty="0"/>
              <a:t>Probabilistic learning uses </a:t>
            </a:r>
            <a:r>
              <a:rPr lang="en-US" dirty="0">
                <a:solidFill>
                  <a:schemeClr val="accent5">
                    <a:lumMod val="75000"/>
                  </a:schemeClr>
                </a:solidFill>
              </a:rPr>
              <a:t>the concept  of probability theory that describes how to </a:t>
            </a:r>
            <a:r>
              <a:rPr lang="en-US" u="sng" dirty="0">
                <a:solidFill>
                  <a:schemeClr val="accent5">
                    <a:lumMod val="75000"/>
                  </a:schemeClr>
                </a:solidFill>
              </a:rPr>
              <a:t>model randomness, uncertainty, and noise to predict  future events. </a:t>
            </a:r>
          </a:p>
          <a:p>
            <a:pPr algn="just"/>
            <a:r>
              <a:rPr lang="en-US" dirty="0"/>
              <a:t>It is a tool for modelling large datasets and uses </a:t>
            </a:r>
            <a:r>
              <a:rPr lang="en-US" dirty="0">
                <a:solidFill>
                  <a:schemeClr val="accent5">
                    <a:lumMod val="75000"/>
                  </a:schemeClr>
                </a:solidFill>
              </a:rPr>
              <a:t>Bayes rule </a:t>
            </a:r>
            <a:r>
              <a:rPr lang="en-US" dirty="0"/>
              <a:t>to infer unknown  quantities, predict and learn from data. </a:t>
            </a:r>
          </a:p>
        </p:txBody>
      </p:sp>
    </p:spTree>
    <p:extLst>
      <p:ext uri="{BB962C8B-B14F-4D97-AF65-F5344CB8AC3E}">
        <p14:creationId xmlns:p14="http://schemas.microsoft.com/office/powerpoint/2010/main" val="4078302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ED7AED-7DA7-8BFE-C37C-7935DF9DB987}"/>
              </a:ext>
            </a:extLst>
          </p:cNvPr>
          <p:cNvPicPr>
            <a:picLocks noChangeAspect="1"/>
          </p:cNvPicPr>
          <p:nvPr/>
        </p:nvPicPr>
        <p:blipFill>
          <a:blip r:embed="rId2"/>
          <a:stretch>
            <a:fillRect/>
          </a:stretch>
        </p:blipFill>
        <p:spPr>
          <a:xfrm>
            <a:off x="558372" y="1859281"/>
            <a:ext cx="11075256" cy="2954354"/>
          </a:xfrm>
          <a:prstGeom prst="rect">
            <a:avLst/>
          </a:prstGeom>
        </p:spPr>
      </p:pic>
    </p:spTree>
    <p:extLst>
      <p:ext uri="{BB962C8B-B14F-4D97-AF65-F5344CB8AC3E}">
        <p14:creationId xmlns:p14="http://schemas.microsoft.com/office/powerpoint/2010/main" val="1781886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2AF41E-9780-FCA3-E3B4-D342D1DDC95E}"/>
              </a:ext>
            </a:extLst>
          </p:cNvPr>
          <p:cNvSpPr>
            <a:spLocks noGrp="1"/>
          </p:cNvSpPr>
          <p:nvPr>
            <p:ph idx="1"/>
          </p:nvPr>
        </p:nvSpPr>
        <p:spPr/>
        <p:txBody>
          <a:bodyPr/>
          <a:lstStyle/>
          <a:p>
            <a:pPr algn="l"/>
            <a:r>
              <a:rPr lang="en-US" b="0" i="0" dirty="0">
                <a:solidFill>
                  <a:srgbClr val="383838"/>
                </a:solidFill>
                <a:effectLst/>
                <a:latin typeface="Inter"/>
              </a:rPr>
              <a:t>What is Naive Bayes Classifier?</a:t>
            </a:r>
          </a:p>
          <a:p>
            <a:pPr algn="l"/>
            <a:r>
              <a:rPr lang="en-US" b="0" i="0" dirty="0">
                <a:solidFill>
                  <a:srgbClr val="383838"/>
                </a:solidFill>
                <a:effectLst/>
                <a:latin typeface="Inter"/>
              </a:rPr>
              <a:t>Naive Bayes classifier is a probabilistic machine learning model based on </a:t>
            </a:r>
            <a:r>
              <a:rPr lang="en-US" b="0" i="0" u="sng" dirty="0">
                <a:solidFill>
                  <a:srgbClr val="383838"/>
                </a:solidFill>
                <a:effectLst/>
                <a:latin typeface="Inter"/>
                <a:hlinkClick r:id="rId2"/>
              </a:rPr>
              <a:t>Bayes’ theorem.</a:t>
            </a:r>
            <a:r>
              <a:rPr lang="en-US" b="0" i="0" dirty="0">
                <a:solidFill>
                  <a:srgbClr val="383838"/>
                </a:solidFill>
                <a:effectLst/>
                <a:latin typeface="Inter"/>
              </a:rPr>
              <a:t> It assumes independence between features and calculates the probability of a given input belonging to a particular class. It’s widely used in text classification, spam filtering, and recommendation systems.</a:t>
            </a:r>
          </a:p>
          <a:p>
            <a:endParaRPr lang="en-IN" dirty="0"/>
          </a:p>
        </p:txBody>
      </p:sp>
    </p:spTree>
    <p:extLst>
      <p:ext uri="{BB962C8B-B14F-4D97-AF65-F5344CB8AC3E}">
        <p14:creationId xmlns:p14="http://schemas.microsoft.com/office/powerpoint/2010/main" val="3384569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3B0C1-9859-3AC7-7C2A-C501E853876F}"/>
              </a:ext>
            </a:extLst>
          </p:cNvPr>
          <p:cNvSpPr>
            <a:spLocks noGrp="1"/>
          </p:cNvSpPr>
          <p:nvPr>
            <p:ph type="title"/>
          </p:nvPr>
        </p:nvSpPr>
        <p:spPr>
          <a:xfrm>
            <a:off x="248920" y="90805"/>
            <a:ext cx="10515600" cy="1325563"/>
          </a:xfrm>
        </p:spPr>
        <p:txBody>
          <a:bodyPr/>
          <a:lstStyle/>
          <a:p>
            <a:r>
              <a:rPr lang="en-US" dirty="0"/>
              <a:t>8.3.1 NAÏVE BAYES ALGORITHM</a:t>
            </a:r>
            <a:endParaRPr lang="en-IN" dirty="0"/>
          </a:p>
        </p:txBody>
      </p:sp>
      <p:sp>
        <p:nvSpPr>
          <p:cNvPr id="3" name="Content Placeholder 2">
            <a:extLst>
              <a:ext uri="{FF2B5EF4-FFF2-40B4-BE49-F238E27FC236}">
                <a16:creationId xmlns:a16="http://schemas.microsoft.com/office/drawing/2014/main" id="{91562C5B-B0D9-5B1A-AFA9-F8D5002939CF}"/>
              </a:ext>
            </a:extLst>
          </p:cNvPr>
          <p:cNvSpPr>
            <a:spLocks noGrp="1"/>
          </p:cNvSpPr>
          <p:nvPr>
            <p:ph idx="1"/>
          </p:nvPr>
        </p:nvSpPr>
        <p:spPr>
          <a:xfrm>
            <a:off x="586740" y="1253330"/>
            <a:ext cx="11018520" cy="5604670"/>
          </a:xfrm>
        </p:spPr>
        <p:txBody>
          <a:bodyPr>
            <a:normAutofit lnSpcReduction="10000"/>
          </a:bodyPr>
          <a:lstStyle/>
          <a:p>
            <a:pPr algn="just"/>
            <a:r>
              <a:rPr lang="en-US" dirty="0"/>
              <a:t>It is a supervised binary class or multi class classification algorithm that works on the principle of  Bayes theorem. </a:t>
            </a:r>
          </a:p>
          <a:p>
            <a:pPr algn="just"/>
            <a:r>
              <a:rPr lang="en-US" dirty="0"/>
              <a:t>There is a family of Naïve Bayes classifiers based on a common principle. </a:t>
            </a:r>
          </a:p>
          <a:p>
            <a:pPr algn="just"/>
            <a:r>
              <a:rPr lang="en-US" dirty="0"/>
              <a:t>These  algorithms classify for datasets whose features are independent and each feature is assumed to  be given equal weightage. </a:t>
            </a:r>
          </a:p>
          <a:p>
            <a:pPr algn="just"/>
            <a:r>
              <a:rPr lang="en-US" dirty="0"/>
              <a:t>It particularly works for a large dataset and is very fast. It is one of  the most effective and simple classification algorithms. </a:t>
            </a:r>
          </a:p>
          <a:p>
            <a:pPr algn="just"/>
            <a:r>
              <a:rPr lang="en-US" dirty="0"/>
              <a:t>This algorithm considers all features to be  independent of each other even though they are individually dependent on the classified object.  </a:t>
            </a:r>
          </a:p>
          <a:p>
            <a:pPr algn="just"/>
            <a:r>
              <a:rPr lang="en-US" dirty="0"/>
              <a:t>Each of the features contributes a probability value independently during classification and hence  this algorithm is called as Naïve algorithm. </a:t>
            </a:r>
            <a:r>
              <a:rPr lang="en-US" b="1" dirty="0"/>
              <a:t>Some important applications of these algorithms are text classification, recommendation  system and face recognition. </a:t>
            </a:r>
            <a:endParaRPr lang="en-IN" b="1" dirty="0"/>
          </a:p>
        </p:txBody>
      </p:sp>
    </p:spTree>
    <p:extLst>
      <p:ext uri="{BB962C8B-B14F-4D97-AF65-F5344CB8AC3E}">
        <p14:creationId xmlns:p14="http://schemas.microsoft.com/office/powerpoint/2010/main" val="483061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069617-9BAE-F5B4-5365-A024D3092522}"/>
              </a:ext>
            </a:extLst>
          </p:cNvPr>
          <p:cNvPicPr>
            <a:picLocks noChangeAspect="1"/>
          </p:cNvPicPr>
          <p:nvPr/>
        </p:nvPicPr>
        <p:blipFill>
          <a:blip r:embed="rId2"/>
          <a:stretch>
            <a:fillRect/>
          </a:stretch>
        </p:blipFill>
        <p:spPr>
          <a:xfrm>
            <a:off x="1489521" y="177964"/>
            <a:ext cx="8254248" cy="2087281"/>
          </a:xfrm>
          <a:prstGeom prst="rect">
            <a:avLst/>
          </a:prstGeom>
        </p:spPr>
      </p:pic>
      <p:pic>
        <p:nvPicPr>
          <p:cNvPr id="3" name="Picture 2">
            <a:extLst>
              <a:ext uri="{FF2B5EF4-FFF2-40B4-BE49-F238E27FC236}">
                <a16:creationId xmlns:a16="http://schemas.microsoft.com/office/drawing/2014/main" id="{EED3E4AF-0F3B-B87C-E8FF-F27106A14B00}"/>
              </a:ext>
            </a:extLst>
          </p:cNvPr>
          <p:cNvPicPr>
            <a:picLocks noChangeAspect="1"/>
          </p:cNvPicPr>
          <p:nvPr/>
        </p:nvPicPr>
        <p:blipFill>
          <a:blip r:embed="rId3"/>
          <a:stretch>
            <a:fillRect/>
          </a:stretch>
        </p:blipFill>
        <p:spPr>
          <a:xfrm>
            <a:off x="1489521" y="2668612"/>
            <a:ext cx="8512760" cy="3486381"/>
          </a:xfrm>
          <a:prstGeom prst="rect">
            <a:avLst/>
          </a:prstGeom>
        </p:spPr>
      </p:pic>
    </p:spTree>
    <p:extLst>
      <p:ext uri="{BB962C8B-B14F-4D97-AF65-F5344CB8AC3E}">
        <p14:creationId xmlns:p14="http://schemas.microsoft.com/office/powerpoint/2010/main" val="4176577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7BC8F9-C785-13C5-E891-671449B367DC}"/>
              </a:ext>
            </a:extLst>
          </p:cNvPr>
          <p:cNvSpPr>
            <a:spLocks noGrp="1"/>
          </p:cNvSpPr>
          <p:nvPr>
            <p:ph idx="1"/>
          </p:nvPr>
        </p:nvSpPr>
        <p:spPr>
          <a:xfrm>
            <a:off x="442451" y="1402837"/>
            <a:ext cx="11169445" cy="4351338"/>
          </a:xfrm>
        </p:spPr>
        <p:txBody>
          <a:bodyPr/>
          <a:lstStyle/>
          <a:p>
            <a:endParaRPr lang="en-US" dirty="0"/>
          </a:p>
          <a:p>
            <a:pPr marL="0" indent="0">
              <a:buNone/>
            </a:pPr>
            <a:r>
              <a:rPr lang="en-US" dirty="0"/>
              <a:t># Predict on test set</a:t>
            </a:r>
          </a:p>
          <a:p>
            <a:r>
              <a:rPr lang="en-US" dirty="0" err="1"/>
              <a:t>y_pred</a:t>
            </a:r>
            <a:r>
              <a:rPr lang="en-US" dirty="0"/>
              <a:t> = </a:t>
            </a:r>
            <a:r>
              <a:rPr lang="en-US" dirty="0" err="1"/>
              <a:t>nb_classifier.predict</a:t>
            </a:r>
            <a:r>
              <a:rPr lang="en-US" dirty="0"/>
              <a:t>(</a:t>
            </a:r>
            <a:r>
              <a:rPr lang="en-US" dirty="0" err="1"/>
              <a:t>X_test</a:t>
            </a:r>
            <a:r>
              <a:rPr lang="en-US" dirty="0"/>
              <a:t>)</a:t>
            </a:r>
          </a:p>
          <a:p>
            <a:r>
              <a:rPr lang="en-US" dirty="0"/>
              <a:t>#It calculates posterior probabilities for each class and assigns the class with the highest one — that’s your MAP classifier in action.</a:t>
            </a:r>
          </a:p>
          <a:p>
            <a:endParaRPr lang="en-IN" dirty="0"/>
          </a:p>
        </p:txBody>
      </p:sp>
    </p:spTree>
    <p:extLst>
      <p:ext uri="{BB962C8B-B14F-4D97-AF65-F5344CB8AC3E}">
        <p14:creationId xmlns:p14="http://schemas.microsoft.com/office/powerpoint/2010/main" val="1813804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70E8CC-57C1-00BA-B4FF-CB74D26ABFE4}"/>
              </a:ext>
            </a:extLst>
          </p:cNvPr>
          <p:cNvPicPr>
            <a:picLocks noChangeAspect="1"/>
          </p:cNvPicPr>
          <p:nvPr/>
        </p:nvPicPr>
        <p:blipFill>
          <a:blip r:embed="rId2"/>
          <a:stretch>
            <a:fillRect/>
          </a:stretch>
        </p:blipFill>
        <p:spPr>
          <a:xfrm>
            <a:off x="944880" y="400112"/>
            <a:ext cx="10100570" cy="6057775"/>
          </a:xfrm>
          <a:prstGeom prst="rect">
            <a:avLst/>
          </a:prstGeom>
        </p:spPr>
      </p:pic>
    </p:spTree>
    <p:extLst>
      <p:ext uri="{BB962C8B-B14F-4D97-AF65-F5344CB8AC3E}">
        <p14:creationId xmlns:p14="http://schemas.microsoft.com/office/powerpoint/2010/main" val="2715603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562C5B-B0D9-5B1A-AFA9-F8D5002939CF}"/>
              </a:ext>
            </a:extLst>
          </p:cNvPr>
          <p:cNvSpPr>
            <a:spLocks noGrp="1"/>
          </p:cNvSpPr>
          <p:nvPr>
            <p:ph idx="1"/>
          </p:nvPr>
        </p:nvSpPr>
        <p:spPr>
          <a:xfrm>
            <a:off x="838200" y="558800"/>
            <a:ext cx="10515600" cy="6085840"/>
          </a:xfrm>
        </p:spPr>
        <p:txBody>
          <a:bodyPr>
            <a:normAutofit/>
          </a:bodyPr>
          <a:lstStyle/>
          <a:p>
            <a:pPr algn="just"/>
            <a:r>
              <a:rPr lang="en-US" dirty="0"/>
              <a:t>Solution: The training dataset T consists of 10 data instances with attributes such as ‘CGPA’,  ‘</a:t>
            </a:r>
            <a:r>
              <a:rPr lang="en-US" dirty="0" err="1"/>
              <a:t>Interactiveness</a:t>
            </a:r>
            <a:r>
              <a:rPr lang="en-US" dirty="0"/>
              <a:t>’, ‘Practical Knowledge’ and ‘Communication Skills’ as shown in Table 8.1. </a:t>
            </a:r>
          </a:p>
          <a:p>
            <a:pPr algn="just"/>
            <a:r>
              <a:rPr lang="en-US" dirty="0"/>
              <a:t>The  target variable is Job Offer which is classified as Yes or No for a candidate student.  </a:t>
            </a:r>
          </a:p>
          <a:p>
            <a:pPr algn="just"/>
            <a:r>
              <a:rPr lang="en-US" dirty="0"/>
              <a:t>Step 1: Compute the prior probability for the target feature ‘Job Offer’. The target feature ‘Job  Offer’ has two classes, ‘Yes’ and ‘No’. </a:t>
            </a:r>
          </a:p>
          <a:p>
            <a:pPr algn="just"/>
            <a:r>
              <a:rPr lang="en-US" dirty="0"/>
              <a:t>It is a binary classification problem. </a:t>
            </a:r>
          </a:p>
          <a:p>
            <a:pPr algn="just"/>
            <a:r>
              <a:rPr lang="en-US" dirty="0"/>
              <a:t>Given a student instance,  we need to classify whether ‘Job Offer = Yes’ or ‘Job Offer = No’.  </a:t>
            </a:r>
          </a:p>
          <a:p>
            <a:pPr algn="just"/>
            <a:r>
              <a:rPr lang="en-US" dirty="0"/>
              <a:t>From the training dataset, we observe that the frequency or the number of instances with ‘Job  Offer = Yes’ is 7 and ‘Job Offer = No’ is 3.  </a:t>
            </a:r>
            <a:endParaRPr lang="en-IN" dirty="0"/>
          </a:p>
        </p:txBody>
      </p:sp>
    </p:spTree>
    <p:extLst>
      <p:ext uri="{BB962C8B-B14F-4D97-AF65-F5344CB8AC3E}">
        <p14:creationId xmlns:p14="http://schemas.microsoft.com/office/powerpoint/2010/main" val="2518357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562C5B-B0D9-5B1A-AFA9-F8D5002939CF}"/>
              </a:ext>
            </a:extLst>
          </p:cNvPr>
          <p:cNvSpPr>
            <a:spLocks noGrp="1"/>
          </p:cNvSpPr>
          <p:nvPr>
            <p:ph idx="1"/>
          </p:nvPr>
        </p:nvSpPr>
        <p:spPr>
          <a:xfrm>
            <a:off x="838200" y="758825"/>
            <a:ext cx="10515600" cy="4351338"/>
          </a:xfrm>
        </p:spPr>
        <p:txBody>
          <a:bodyPr/>
          <a:lstStyle/>
          <a:p>
            <a:pPr algn="just"/>
            <a:r>
              <a:rPr lang="en-US" dirty="0"/>
              <a:t>The prior probability for the target feature is calculated by dividing the number of instances  belonging to a particular target class by the total number of instances.  </a:t>
            </a:r>
          </a:p>
          <a:p>
            <a:pPr algn="just"/>
            <a:r>
              <a:rPr lang="en-US" dirty="0"/>
              <a:t>Hence, the prior probability for ‘Job Offer = Yes’ is 7/10 and ‘Job Offer = No’ is 3/10 as shown  in Table 8.2.</a:t>
            </a:r>
            <a:endParaRPr lang="en-IN" dirty="0"/>
          </a:p>
        </p:txBody>
      </p:sp>
      <p:pic>
        <p:nvPicPr>
          <p:cNvPr id="5" name="Picture 4">
            <a:extLst>
              <a:ext uri="{FF2B5EF4-FFF2-40B4-BE49-F238E27FC236}">
                <a16:creationId xmlns:a16="http://schemas.microsoft.com/office/drawing/2014/main" id="{3C802747-81A3-F64B-1B03-2149D6CD7B66}"/>
              </a:ext>
            </a:extLst>
          </p:cNvPr>
          <p:cNvPicPr>
            <a:picLocks noChangeAspect="1"/>
          </p:cNvPicPr>
          <p:nvPr/>
        </p:nvPicPr>
        <p:blipFill>
          <a:blip r:embed="rId2"/>
          <a:stretch>
            <a:fillRect/>
          </a:stretch>
        </p:blipFill>
        <p:spPr>
          <a:xfrm>
            <a:off x="1935085" y="3084791"/>
            <a:ext cx="8070179" cy="1527849"/>
          </a:xfrm>
          <a:prstGeom prst="rect">
            <a:avLst/>
          </a:prstGeom>
        </p:spPr>
      </p:pic>
    </p:spTree>
    <p:extLst>
      <p:ext uri="{BB962C8B-B14F-4D97-AF65-F5344CB8AC3E}">
        <p14:creationId xmlns:p14="http://schemas.microsoft.com/office/powerpoint/2010/main" val="2390812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B0F1D3-96FF-0941-0B01-468E0A26B4E5}"/>
              </a:ext>
            </a:extLst>
          </p:cNvPr>
          <p:cNvSpPr>
            <a:spLocks noGrp="1"/>
          </p:cNvSpPr>
          <p:nvPr>
            <p:ph idx="1"/>
          </p:nvPr>
        </p:nvSpPr>
        <p:spPr>
          <a:xfrm>
            <a:off x="838200" y="789305"/>
            <a:ext cx="10515600" cy="4351338"/>
          </a:xfrm>
        </p:spPr>
        <p:txBody>
          <a:bodyPr/>
          <a:lstStyle/>
          <a:p>
            <a:pPr algn="just"/>
            <a:r>
              <a:rPr lang="en-US" dirty="0"/>
              <a:t>Step 2: Compute Frequency matrix and Likelihood Probability for each of the feature.  Step 2(a): Feature – CGPA  Table 8.3 shows the frequency matrix for the feature CGPA.</a:t>
            </a:r>
            <a:endParaRPr lang="en-IN" dirty="0"/>
          </a:p>
        </p:txBody>
      </p:sp>
      <p:pic>
        <p:nvPicPr>
          <p:cNvPr id="5" name="Picture 4">
            <a:extLst>
              <a:ext uri="{FF2B5EF4-FFF2-40B4-BE49-F238E27FC236}">
                <a16:creationId xmlns:a16="http://schemas.microsoft.com/office/drawing/2014/main" id="{124BD4A4-064A-9F23-9403-B67EE2DD1E21}"/>
              </a:ext>
            </a:extLst>
          </p:cNvPr>
          <p:cNvPicPr>
            <a:picLocks noChangeAspect="1"/>
          </p:cNvPicPr>
          <p:nvPr/>
        </p:nvPicPr>
        <p:blipFill>
          <a:blip r:embed="rId2"/>
          <a:stretch>
            <a:fillRect/>
          </a:stretch>
        </p:blipFill>
        <p:spPr>
          <a:xfrm>
            <a:off x="2461178" y="2259273"/>
            <a:ext cx="7269643" cy="2526644"/>
          </a:xfrm>
          <a:prstGeom prst="rect">
            <a:avLst/>
          </a:prstGeom>
        </p:spPr>
      </p:pic>
    </p:spTree>
    <p:extLst>
      <p:ext uri="{BB962C8B-B14F-4D97-AF65-F5344CB8AC3E}">
        <p14:creationId xmlns:p14="http://schemas.microsoft.com/office/powerpoint/2010/main" val="174516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F9BD44-DE8B-4CC8-2C3E-CD4078348464}"/>
              </a:ext>
            </a:extLst>
          </p:cNvPr>
          <p:cNvSpPr>
            <a:spLocks noGrp="1"/>
          </p:cNvSpPr>
          <p:nvPr>
            <p:ph idx="1"/>
          </p:nvPr>
        </p:nvSpPr>
        <p:spPr>
          <a:xfrm>
            <a:off x="939800" y="616585"/>
            <a:ext cx="10515600" cy="4351338"/>
          </a:xfrm>
        </p:spPr>
        <p:txBody>
          <a:bodyPr/>
          <a:lstStyle/>
          <a:p>
            <a:r>
              <a:rPr lang="en-US" dirty="0"/>
              <a:t>Table 8.4 shows how the likelihood probability is calculated for CGPA using conditional  probability. </a:t>
            </a:r>
            <a:endParaRPr lang="en-IN" dirty="0"/>
          </a:p>
        </p:txBody>
      </p:sp>
      <p:pic>
        <p:nvPicPr>
          <p:cNvPr id="5" name="Picture 4">
            <a:extLst>
              <a:ext uri="{FF2B5EF4-FFF2-40B4-BE49-F238E27FC236}">
                <a16:creationId xmlns:a16="http://schemas.microsoft.com/office/drawing/2014/main" id="{46F078B1-996E-0261-D0E4-3F9EDA5295AB}"/>
              </a:ext>
            </a:extLst>
          </p:cNvPr>
          <p:cNvPicPr>
            <a:picLocks noChangeAspect="1"/>
          </p:cNvPicPr>
          <p:nvPr/>
        </p:nvPicPr>
        <p:blipFill>
          <a:blip r:embed="rId2"/>
          <a:stretch>
            <a:fillRect/>
          </a:stretch>
        </p:blipFill>
        <p:spPr>
          <a:xfrm>
            <a:off x="1044094" y="2146252"/>
            <a:ext cx="10536537" cy="1938068"/>
          </a:xfrm>
          <a:prstGeom prst="rect">
            <a:avLst/>
          </a:prstGeom>
        </p:spPr>
      </p:pic>
    </p:spTree>
    <p:extLst>
      <p:ext uri="{BB962C8B-B14F-4D97-AF65-F5344CB8AC3E}">
        <p14:creationId xmlns:p14="http://schemas.microsoft.com/office/powerpoint/2010/main" val="2393003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562C5B-B0D9-5B1A-AFA9-F8D5002939CF}"/>
              </a:ext>
            </a:extLst>
          </p:cNvPr>
          <p:cNvSpPr>
            <a:spLocks noGrp="1"/>
          </p:cNvSpPr>
          <p:nvPr>
            <p:ph idx="1"/>
          </p:nvPr>
        </p:nvSpPr>
        <p:spPr>
          <a:xfrm>
            <a:off x="603115" y="574364"/>
            <a:ext cx="10721502" cy="6065519"/>
          </a:xfrm>
        </p:spPr>
        <p:txBody>
          <a:bodyPr>
            <a:normAutofit/>
          </a:bodyPr>
          <a:lstStyle/>
          <a:p>
            <a:pPr algn="just"/>
            <a:r>
              <a:rPr lang="en-US" dirty="0"/>
              <a:t>In a </a:t>
            </a:r>
            <a:r>
              <a:rPr lang="en-US" b="1" u="sng" dirty="0">
                <a:solidFill>
                  <a:schemeClr val="accent5">
                    <a:lumMod val="75000"/>
                  </a:schemeClr>
                </a:solidFill>
              </a:rPr>
              <a:t>probabilistic model</a:t>
            </a:r>
            <a:r>
              <a:rPr lang="en-US" dirty="0"/>
              <a:t>, randomness plays a major role which  gives probability distribution a solution, while in a </a:t>
            </a:r>
            <a:r>
              <a:rPr lang="en-US" b="1" u="sng" dirty="0">
                <a:solidFill>
                  <a:schemeClr val="accent5">
                    <a:lumMod val="75000"/>
                  </a:schemeClr>
                </a:solidFill>
              </a:rPr>
              <a:t>deterministic model </a:t>
            </a:r>
            <a:r>
              <a:rPr lang="en-US" dirty="0"/>
              <a:t>there is no randomness and hence it exhibits the same initial conditions every time the model is run and is likely to get a single  possible outcome as the solution. </a:t>
            </a:r>
            <a:endParaRPr lang="en-IN" dirty="0"/>
          </a:p>
          <a:p>
            <a:pPr algn="just"/>
            <a:r>
              <a:rPr lang="en-US" dirty="0"/>
              <a:t>Bayesian learning differs from probabilistic learning as it uses subjective probabilities  (i.e., probability that is based on an individual’s belief or interpretation about the outcome of an  event and it can change over time) to infer parameters of a model. </a:t>
            </a:r>
          </a:p>
          <a:p>
            <a:pPr algn="just"/>
            <a:r>
              <a:rPr lang="en-US" dirty="0"/>
              <a:t>Two practical learning algorithms  called </a:t>
            </a:r>
            <a:r>
              <a:rPr lang="en-US" b="1" u="sng" dirty="0">
                <a:solidFill>
                  <a:schemeClr val="accent5">
                    <a:lumMod val="75000"/>
                  </a:schemeClr>
                </a:solidFill>
              </a:rPr>
              <a:t>Naïve Bayes learning and Bayesian Belief Network (BBN)</a:t>
            </a:r>
            <a:r>
              <a:rPr lang="en-US" dirty="0"/>
              <a:t> form the major part of Bayesian  learning. These algorithms use prior probabilities and apply Bayes rule to infer useful information. </a:t>
            </a:r>
            <a:endParaRPr lang="en-IN" dirty="0"/>
          </a:p>
        </p:txBody>
      </p:sp>
    </p:spTree>
    <p:extLst>
      <p:ext uri="{BB962C8B-B14F-4D97-AF65-F5344CB8AC3E}">
        <p14:creationId xmlns:p14="http://schemas.microsoft.com/office/powerpoint/2010/main" val="3991562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F9BD44-DE8B-4CC8-2C3E-CD4078348464}"/>
              </a:ext>
            </a:extLst>
          </p:cNvPr>
          <p:cNvSpPr>
            <a:spLocks noGrp="1"/>
          </p:cNvSpPr>
          <p:nvPr>
            <p:ph idx="1"/>
          </p:nvPr>
        </p:nvSpPr>
        <p:spPr>
          <a:xfrm>
            <a:off x="584200" y="535304"/>
            <a:ext cx="10515600" cy="5946775"/>
          </a:xfrm>
        </p:spPr>
        <p:txBody>
          <a:bodyPr>
            <a:normAutofit fontScale="92500"/>
          </a:bodyPr>
          <a:lstStyle/>
          <a:p>
            <a:r>
              <a:rPr lang="en-US" dirty="0"/>
              <a:t>As explained earlier the Likelihood probability is stated as the sampling density for the  evidence given the hypothesis.</a:t>
            </a:r>
          </a:p>
          <a:p>
            <a:r>
              <a:rPr lang="en-US" dirty="0"/>
              <a:t> It is denoted as P (Evidence | Hypothesis), which says how likely  is the occurrence of the evidence given the parameters.  </a:t>
            </a:r>
          </a:p>
          <a:p>
            <a:r>
              <a:rPr lang="en-US" dirty="0"/>
              <a:t>It is calculated as the number of instances of each attribute value and for a given class value  divided by the number of instances with that class value. </a:t>
            </a:r>
          </a:p>
          <a:p>
            <a:r>
              <a:rPr lang="en-US" dirty="0"/>
              <a:t> For example P (CGPA ≥9 | Job Offer = Yes) denotes the number of instances with ‘CGPA ≥9’  and ‘Job Offer = Yes’ divided by the total number of instances with ‘Job Offer = Yes’. </a:t>
            </a:r>
          </a:p>
          <a:p>
            <a:r>
              <a:rPr lang="en-US" dirty="0"/>
              <a:t>From the Table 8.3 Frequency Matrix of CGPA, number of instances with ‘CGPA ≥9’ and ‘Job  Offer = Yes’ is 3. The total number of instances with ‘Job Offer = Yes’ is 7. Hence, P (CGPA ≥9 | Job  Offer = Yes) = 3/7.  </a:t>
            </a:r>
          </a:p>
          <a:p>
            <a:r>
              <a:rPr lang="en-US" dirty="0"/>
              <a:t>Similarly, the Likelihood probability is calculated for all attribute values of feature CGPA.  </a:t>
            </a:r>
            <a:endParaRPr lang="en-IN" dirty="0"/>
          </a:p>
        </p:txBody>
      </p:sp>
    </p:spTree>
    <p:extLst>
      <p:ext uri="{BB962C8B-B14F-4D97-AF65-F5344CB8AC3E}">
        <p14:creationId xmlns:p14="http://schemas.microsoft.com/office/powerpoint/2010/main" val="15124377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F9BD44-DE8B-4CC8-2C3E-CD4078348464}"/>
              </a:ext>
            </a:extLst>
          </p:cNvPr>
          <p:cNvSpPr>
            <a:spLocks noGrp="1"/>
          </p:cNvSpPr>
          <p:nvPr>
            <p:ph idx="1"/>
          </p:nvPr>
        </p:nvSpPr>
        <p:spPr>
          <a:xfrm>
            <a:off x="838200" y="1002665"/>
            <a:ext cx="10515600" cy="4351338"/>
          </a:xfrm>
        </p:spPr>
        <p:txBody>
          <a:bodyPr/>
          <a:lstStyle/>
          <a:p>
            <a:r>
              <a:rPr lang="en-US" dirty="0"/>
              <a:t>Step 2(b): Feature – </a:t>
            </a:r>
            <a:r>
              <a:rPr lang="en-US" dirty="0" err="1"/>
              <a:t>Interactiveness</a:t>
            </a:r>
            <a:r>
              <a:rPr lang="en-US" dirty="0"/>
              <a:t>  Table 8.5 shows the frequency matrix for the feature </a:t>
            </a:r>
            <a:r>
              <a:rPr lang="en-US" dirty="0" err="1"/>
              <a:t>Interactiveness</a:t>
            </a:r>
            <a:r>
              <a:rPr lang="en-US" dirty="0"/>
              <a:t>. </a:t>
            </a:r>
            <a:endParaRPr lang="en-IN" dirty="0"/>
          </a:p>
        </p:txBody>
      </p:sp>
      <p:pic>
        <p:nvPicPr>
          <p:cNvPr id="5" name="Picture 4">
            <a:extLst>
              <a:ext uri="{FF2B5EF4-FFF2-40B4-BE49-F238E27FC236}">
                <a16:creationId xmlns:a16="http://schemas.microsoft.com/office/drawing/2014/main" id="{5557A799-83B0-69DB-601D-1D62802E9F06}"/>
              </a:ext>
            </a:extLst>
          </p:cNvPr>
          <p:cNvPicPr>
            <a:picLocks noChangeAspect="1"/>
          </p:cNvPicPr>
          <p:nvPr/>
        </p:nvPicPr>
        <p:blipFill>
          <a:blip r:embed="rId2"/>
          <a:stretch>
            <a:fillRect/>
          </a:stretch>
        </p:blipFill>
        <p:spPr>
          <a:xfrm>
            <a:off x="1788160" y="2538680"/>
            <a:ext cx="7340765" cy="2216912"/>
          </a:xfrm>
          <a:prstGeom prst="rect">
            <a:avLst/>
          </a:prstGeom>
        </p:spPr>
      </p:pic>
    </p:spTree>
    <p:extLst>
      <p:ext uri="{BB962C8B-B14F-4D97-AF65-F5344CB8AC3E}">
        <p14:creationId xmlns:p14="http://schemas.microsoft.com/office/powerpoint/2010/main" val="36839836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5E8BB7-0504-FDA9-843D-D8763438C79A}"/>
              </a:ext>
            </a:extLst>
          </p:cNvPr>
          <p:cNvPicPr>
            <a:picLocks noChangeAspect="1"/>
          </p:cNvPicPr>
          <p:nvPr/>
        </p:nvPicPr>
        <p:blipFill>
          <a:blip r:embed="rId2"/>
          <a:stretch>
            <a:fillRect/>
          </a:stretch>
        </p:blipFill>
        <p:spPr>
          <a:xfrm>
            <a:off x="1140649" y="625182"/>
            <a:ext cx="10068125" cy="5782455"/>
          </a:xfrm>
          <a:prstGeom prst="rect">
            <a:avLst/>
          </a:prstGeom>
        </p:spPr>
      </p:pic>
    </p:spTree>
    <p:extLst>
      <p:ext uri="{BB962C8B-B14F-4D97-AF65-F5344CB8AC3E}">
        <p14:creationId xmlns:p14="http://schemas.microsoft.com/office/powerpoint/2010/main" val="11850514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75D726-CB4B-791B-A1A3-997C524B20C0}"/>
              </a:ext>
            </a:extLst>
          </p:cNvPr>
          <p:cNvPicPr>
            <a:picLocks noChangeAspect="1"/>
          </p:cNvPicPr>
          <p:nvPr/>
        </p:nvPicPr>
        <p:blipFill>
          <a:blip r:embed="rId2"/>
          <a:stretch>
            <a:fillRect/>
          </a:stretch>
        </p:blipFill>
        <p:spPr>
          <a:xfrm>
            <a:off x="1160206" y="431725"/>
            <a:ext cx="9871587" cy="5994549"/>
          </a:xfrm>
          <a:prstGeom prst="rect">
            <a:avLst/>
          </a:prstGeom>
        </p:spPr>
      </p:pic>
    </p:spTree>
    <p:extLst>
      <p:ext uri="{BB962C8B-B14F-4D97-AF65-F5344CB8AC3E}">
        <p14:creationId xmlns:p14="http://schemas.microsoft.com/office/powerpoint/2010/main" val="5358508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20F027-1E0B-3086-8206-1171EC4E1BC7}"/>
              </a:ext>
            </a:extLst>
          </p:cNvPr>
          <p:cNvPicPr>
            <a:picLocks noChangeAspect="1"/>
          </p:cNvPicPr>
          <p:nvPr/>
        </p:nvPicPr>
        <p:blipFill>
          <a:blip r:embed="rId2"/>
          <a:stretch>
            <a:fillRect/>
          </a:stretch>
        </p:blipFill>
        <p:spPr>
          <a:xfrm>
            <a:off x="1004543" y="233653"/>
            <a:ext cx="9592978" cy="556156"/>
          </a:xfrm>
          <a:prstGeom prst="rect">
            <a:avLst/>
          </a:prstGeom>
        </p:spPr>
      </p:pic>
      <p:pic>
        <p:nvPicPr>
          <p:cNvPr id="7" name="Picture 6">
            <a:extLst>
              <a:ext uri="{FF2B5EF4-FFF2-40B4-BE49-F238E27FC236}">
                <a16:creationId xmlns:a16="http://schemas.microsoft.com/office/drawing/2014/main" id="{335C824C-F1D2-AAB1-660C-61F14E6F367F}"/>
              </a:ext>
            </a:extLst>
          </p:cNvPr>
          <p:cNvPicPr>
            <a:picLocks noChangeAspect="1"/>
          </p:cNvPicPr>
          <p:nvPr/>
        </p:nvPicPr>
        <p:blipFill>
          <a:blip r:embed="rId3"/>
          <a:stretch>
            <a:fillRect/>
          </a:stretch>
        </p:blipFill>
        <p:spPr>
          <a:xfrm>
            <a:off x="1004543" y="896261"/>
            <a:ext cx="9801109" cy="5728086"/>
          </a:xfrm>
          <a:prstGeom prst="rect">
            <a:avLst/>
          </a:prstGeom>
        </p:spPr>
      </p:pic>
    </p:spTree>
    <p:extLst>
      <p:ext uri="{BB962C8B-B14F-4D97-AF65-F5344CB8AC3E}">
        <p14:creationId xmlns:p14="http://schemas.microsoft.com/office/powerpoint/2010/main" val="34452778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A4AB8D-3A97-9C87-4CD5-FECF3409BD47}"/>
              </a:ext>
            </a:extLst>
          </p:cNvPr>
          <p:cNvPicPr>
            <a:picLocks noChangeAspect="1"/>
          </p:cNvPicPr>
          <p:nvPr/>
        </p:nvPicPr>
        <p:blipFill>
          <a:blip r:embed="rId2"/>
          <a:stretch>
            <a:fillRect/>
          </a:stretch>
        </p:blipFill>
        <p:spPr>
          <a:xfrm>
            <a:off x="659749" y="1071716"/>
            <a:ext cx="10646695" cy="4543665"/>
          </a:xfrm>
          <a:prstGeom prst="rect">
            <a:avLst/>
          </a:prstGeom>
        </p:spPr>
      </p:pic>
    </p:spTree>
    <p:extLst>
      <p:ext uri="{BB962C8B-B14F-4D97-AF65-F5344CB8AC3E}">
        <p14:creationId xmlns:p14="http://schemas.microsoft.com/office/powerpoint/2010/main" val="31232482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30D2CC-A4D8-6825-9D58-7A1C3DDAB447}"/>
              </a:ext>
            </a:extLst>
          </p:cNvPr>
          <p:cNvPicPr>
            <a:picLocks noChangeAspect="1"/>
          </p:cNvPicPr>
          <p:nvPr/>
        </p:nvPicPr>
        <p:blipFill>
          <a:blip r:embed="rId2"/>
          <a:stretch>
            <a:fillRect/>
          </a:stretch>
        </p:blipFill>
        <p:spPr>
          <a:xfrm>
            <a:off x="1213191" y="287160"/>
            <a:ext cx="9191020" cy="2239730"/>
          </a:xfrm>
          <a:prstGeom prst="rect">
            <a:avLst/>
          </a:prstGeom>
        </p:spPr>
      </p:pic>
      <p:pic>
        <p:nvPicPr>
          <p:cNvPr id="7" name="Picture 6">
            <a:extLst>
              <a:ext uri="{FF2B5EF4-FFF2-40B4-BE49-F238E27FC236}">
                <a16:creationId xmlns:a16="http://schemas.microsoft.com/office/drawing/2014/main" id="{B62CE29C-7896-07D4-CDA9-B157AA37B304}"/>
              </a:ext>
            </a:extLst>
          </p:cNvPr>
          <p:cNvPicPr>
            <a:picLocks noChangeAspect="1"/>
          </p:cNvPicPr>
          <p:nvPr/>
        </p:nvPicPr>
        <p:blipFill>
          <a:blip r:embed="rId3"/>
          <a:stretch>
            <a:fillRect/>
          </a:stretch>
        </p:blipFill>
        <p:spPr>
          <a:xfrm>
            <a:off x="1082671" y="2591727"/>
            <a:ext cx="9452060" cy="3979113"/>
          </a:xfrm>
          <a:prstGeom prst="rect">
            <a:avLst/>
          </a:prstGeom>
        </p:spPr>
      </p:pic>
    </p:spTree>
    <p:extLst>
      <p:ext uri="{BB962C8B-B14F-4D97-AF65-F5344CB8AC3E}">
        <p14:creationId xmlns:p14="http://schemas.microsoft.com/office/powerpoint/2010/main" val="25171491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8658A9-6AC5-2293-6157-325F066C94E6}"/>
              </a:ext>
            </a:extLst>
          </p:cNvPr>
          <p:cNvPicPr>
            <a:picLocks noChangeAspect="1"/>
          </p:cNvPicPr>
          <p:nvPr/>
        </p:nvPicPr>
        <p:blipFill>
          <a:blip r:embed="rId2"/>
          <a:stretch>
            <a:fillRect/>
          </a:stretch>
        </p:blipFill>
        <p:spPr>
          <a:xfrm>
            <a:off x="710659" y="2162268"/>
            <a:ext cx="10770682" cy="2533464"/>
          </a:xfrm>
          <a:prstGeom prst="rect">
            <a:avLst/>
          </a:prstGeom>
        </p:spPr>
      </p:pic>
    </p:spTree>
    <p:extLst>
      <p:ext uri="{BB962C8B-B14F-4D97-AF65-F5344CB8AC3E}">
        <p14:creationId xmlns:p14="http://schemas.microsoft.com/office/powerpoint/2010/main" val="49549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D8133B-2DE0-D8BC-69AA-7C6D6BC62CC9}"/>
              </a:ext>
            </a:extLst>
          </p:cNvPr>
          <p:cNvPicPr>
            <a:picLocks noChangeAspect="1"/>
          </p:cNvPicPr>
          <p:nvPr/>
        </p:nvPicPr>
        <p:blipFill>
          <a:blip r:embed="rId2"/>
          <a:stretch>
            <a:fillRect/>
          </a:stretch>
        </p:blipFill>
        <p:spPr>
          <a:xfrm>
            <a:off x="914267" y="506472"/>
            <a:ext cx="10363465" cy="5845055"/>
          </a:xfrm>
          <a:prstGeom prst="rect">
            <a:avLst/>
          </a:prstGeom>
        </p:spPr>
      </p:pic>
    </p:spTree>
    <p:extLst>
      <p:ext uri="{BB962C8B-B14F-4D97-AF65-F5344CB8AC3E}">
        <p14:creationId xmlns:p14="http://schemas.microsoft.com/office/powerpoint/2010/main" val="9931650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A78422-9DAD-E771-F1D8-1DA977EB4E97}"/>
              </a:ext>
            </a:extLst>
          </p:cNvPr>
          <p:cNvPicPr>
            <a:picLocks noChangeAspect="1"/>
          </p:cNvPicPr>
          <p:nvPr/>
        </p:nvPicPr>
        <p:blipFill>
          <a:blip r:embed="rId2"/>
          <a:stretch>
            <a:fillRect/>
          </a:stretch>
        </p:blipFill>
        <p:spPr>
          <a:xfrm>
            <a:off x="593325" y="1510213"/>
            <a:ext cx="11005349" cy="2250781"/>
          </a:xfrm>
          <a:prstGeom prst="rect">
            <a:avLst/>
          </a:prstGeom>
        </p:spPr>
      </p:pic>
    </p:spTree>
    <p:extLst>
      <p:ext uri="{BB962C8B-B14F-4D97-AF65-F5344CB8AC3E}">
        <p14:creationId xmlns:p14="http://schemas.microsoft.com/office/powerpoint/2010/main" val="2873565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67C529-4788-9688-7280-A1B04456B56D}"/>
              </a:ext>
            </a:extLst>
          </p:cNvPr>
          <p:cNvSpPr>
            <a:spLocks noGrp="1"/>
          </p:cNvSpPr>
          <p:nvPr>
            <p:ph idx="1"/>
          </p:nvPr>
        </p:nvSpPr>
        <p:spPr>
          <a:xfrm>
            <a:off x="838200" y="477195"/>
            <a:ext cx="10515600" cy="5903609"/>
          </a:xfrm>
        </p:spPr>
        <p:txBody>
          <a:bodyPr>
            <a:normAutofit/>
          </a:bodyPr>
          <a:lstStyle/>
          <a:p>
            <a:pPr algn="just"/>
            <a:r>
              <a:rPr lang="en-US" sz="3200" dirty="0"/>
              <a:t>Bayesian Learning is a learning method that describes and represents knowledge in an uncertain  domain and provides a way to reason about this knowledge using probability measure. </a:t>
            </a:r>
          </a:p>
          <a:p>
            <a:pPr algn="just"/>
            <a:r>
              <a:rPr lang="en-US" sz="3200" dirty="0"/>
              <a:t>It uses  Bayes theorem to infer the unknown parameters of a model.</a:t>
            </a:r>
          </a:p>
          <a:p>
            <a:pPr algn="just"/>
            <a:r>
              <a:rPr lang="en-US" sz="3200" dirty="0"/>
              <a:t>Bayesian inference is useful in  many applications which involve reasoning and diagnosis such as </a:t>
            </a:r>
            <a:r>
              <a:rPr lang="en-US" sz="3200" dirty="0">
                <a:solidFill>
                  <a:schemeClr val="accent5">
                    <a:lumMod val="75000"/>
                  </a:schemeClr>
                </a:solidFill>
              </a:rPr>
              <a:t>game theory, medicine, etc</a:t>
            </a:r>
            <a:r>
              <a:rPr lang="en-US" sz="3200" dirty="0"/>
              <a:t>.  Bayesian inference is much more powerful in </a:t>
            </a:r>
            <a:r>
              <a:rPr lang="en-US" sz="3200" dirty="0">
                <a:solidFill>
                  <a:schemeClr val="accent5">
                    <a:lumMod val="75000"/>
                  </a:schemeClr>
                </a:solidFill>
              </a:rPr>
              <a:t>handling missing data and for estimating any  uncertainty in predictions. </a:t>
            </a:r>
            <a:endParaRPr lang="en-IN" sz="3200" dirty="0">
              <a:solidFill>
                <a:schemeClr val="accent5">
                  <a:lumMod val="75000"/>
                </a:schemeClr>
              </a:solidFill>
            </a:endParaRPr>
          </a:p>
        </p:txBody>
      </p:sp>
    </p:spTree>
    <p:extLst>
      <p:ext uri="{BB962C8B-B14F-4D97-AF65-F5344CB8AC3E}">
        <p14:creationId xmlns:p14="http://schemas.microsoft.com/office/powerpoint/2010/main" val="3629502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4F2DB3-EBAD-B579-87F5-F928D9549E1B}"/>
              </a:ext>
            </a:extLst>
          </p:cNvPr>
          <p:cNvPicPr>
            <a:picLocks noChangeAspect="1"/>
          </p:cNvPicPr>
          <p:nvPr/>
        </p:nvPicPr>
        <p:blipFill>
          <a:blip r:embed="rId2"/>
          <a:stretch>
            <a:fillRect/>
          </a:stretch>
        </p:blipFill>
        <p:spPr>
          <a:xfrm>
            <a:off x="741671" y="668593"/>
            <a:ext cx="10708657" cy="5680480"/>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E7E02231-888E-C230-3D58-05D70567C2D7}"/>
                  </a:ext>
                </a:extLst>
              </p14:cNvPr>
              <p14:cNvContentPartPr/>
              <p14:nvPr/>
            </p14:nvContentPartPr>
            <p14:xfrm>
              <a:off x="914400" y="2101680"/>
              <a:ext cx="10306440" cy="2819880"/>
            </p14:xfrm>
          </p:contentPart>
        </mc:Choice>
        <mc:Fallback xmlns="">
          <p:pic>
            <p:nvPicPr>
              <p:cNvPr id="2" name="Ink 1">
                <a:extLst>
                  <a:ext uri="{FF2B5EF4-FFF2-40B4-BE49-F238E27FC236}">
                    <a16:creationId xmlns:a16="http://schemas.microsoft.com/office/drawing/2014/main" id="{E7E02231-888E-C230-3D58-05D70567C2D7}"/>
                  </a:ext>
                </a:extLst>
              </p:cNvPr>
              <p:cNvPicPr/>
              <p:nvPr/>
            </p:nvPicPr>
            <p:blipFill>
              <a:blip r:embed="rId4"/>
              <a:stretch>
                <a:fillRect/>
              </a:stretch>
            </p:blipFill>
            <p:spPr>
              <a:xfrm>
                <a:off x="905040" y="2092320"/>
                <a:ext cx="10325160" cy="2838600"/>
              </a:xfrm>
              <a:prstGeom prst="rect">
                <a:avLst/>
              </a:prstGeom>
            </p:spPr>
          </p:pic>
        </mc:Fallback>
      </mc:AlternateContent>
    </p:spTree>
    <p:extLst>
      <p:ext uri="{BB962C8B-B14F-4D97-AF65-F5344CB8AC3E}">
        <p14:creationId xmlns:p14="http://schemas.microsoft.com/office/powerpoint/2010/main" val="33528877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833F0F-6B5A-0612-4ADC-64310FBC9741}"/>
              </a:ext>
            </a:extLst>
          </p:cNvPr>
          <p:cNvPicPr>
            <a:picLocks noChangeAspect="1"/>
          </p:cNvPicPr>
          <p:nvPr/>
        </p:nvPicPr>
        <p:blipFill>
          <a:blip r:embed="rId2"/>
          <a:stretch>
            <a:fillRect/>
          </a:stretch>
        </p:blipFill>
        <p:spPr>
          <a:xfrm>
            <a:off x="736706" y="98323"/>
            <a:ext cx="9754314" cy="5575675"/>
          </a:xfrm>
          <a:prstGeom prst="rect">
            <a:avLst/>
          </a:prstGeom>
        </p:spPr>
      </p:pic>
      <p:pic>
        <p:nvPicPr>
          <p:cNvPr id="7" name="Picture 6">
            <a:extLst>
              <a:ext uri="{FF2B5EF4-FFF2-40B4-BE49-F238E27FC236}">
                <a16:creationId xmlns:a16="http://schemas.microsoft.com/office/drawing/2014/main" id="{147453AA-FFA2-C397-171B-6633E09E4761}"/>
              </a:ext>
            </a:extLst>
          </p:cNvPr>
          <p:cNvPicPr>
            <a:picLocks noChangeAspect="1"/>
          </p:cNvPicPr>
          <p:nvPr/>
        </p:nvPicPr>
        <p:blipFill>
          <a:blip r:embed="rId3"/>
          <a:stretch>
            <a:fillRect/>
          </a:stretch>
        </p:blipFill>
        <p:spPr>
          <a:xfrm>
            <a:off x="1124128" y="5673998"/>
            <a:ext cx="7424979" cy="925119"/>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7E1A1FC6-AB40-D697-534D-FEA66D266FB3}"/>
                  </a:ext>
                </a:extLst>
              </p14:cNvPr>
              <p14:cNvContentPartPr/>
              <p14:nvPr/>
            </p14:nvContentPartPr>
            <p14:xfrm>
              <a:off x="7385040" y="774720"/>
              <a:ext cx="2368800" cy="76680"/>
            </p14:xfrm>
          </p:contentPart>
        </mc:Choice>
        <mc:Fallback xmlns="">
          <p:pic>
            <p:nvPicPr>
              <p:cNvPr id="2" name="Ink 1">
                <a:extLst>
                  <a:ext uri="{FF2B5EF4-FFF2-40B4-BE49-F238E27FC236}">
                    <a16:creationId xmlns:a16="http://schemas.microsoft.com/office/drawing/2014/main" id="{7E1A1FC6-AB40-D697-534D-FEA66D266FB3}"/>
                  </a:ext>
                </a:extLst>
              </p:cNvPr>
              <p:cNvPicPr/>
              <p:nvPr/>
            </p:nvPicPr>
            <p:blipFill>
              <a:blip r:embed="rId5"/>
              <a:stretch>
                <a:fillRect/>
              </a:stretch>
            </p:blipFill>
            <p:spPr>
              <a:xfrm>
                <a:off x="7375680" y="765360"/>
                <a:ext cx="2387520" cy="95400"/>
              </a:xfrm>
              <a:prstGeom prst="rect">
                <a:avLst/>
              </a:prstGeom>
            </p:spPr>
          </p:pic>
        </mc:Fallback>
      </mc:AlternateContent>
    </p:spTree>
    <p:extLst>
      <p:ext uri="{BB962C8B-B14F-4D97-AF65-F5344CB8AC3E}">
        <p14:creationId xmlns:p14="http://schemas.microsoft.com/office/powerpoint/2010/main" val="34375550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0D41-FF62-F286-D9D7-4FCD9D68C954}"/>
              </a:ext>
            </a:extLst>
          </p:cNvPr>
          <p:cNvSpPr>
            <a:spLocks noGrp="1"/>
          </p:cNvSpPr>
          <p:nvPr>
            <p:ph type="title"/>
          </p:nvPr>
        </p:nvSpPr>
        <p:spPr>
          <a:xfrm>
            <a:off x="293451" y="217960"/>
            <a:ext cx="10515600" cy="1325563"/>
          </a:xfrm>
        </p:spPr>
        <p:txBody>
          <a:bodyPr/>
          <a:lstStyle/>
          <a:p>
            <a:r>
              <a:rPr lang="en-IN" dirty="0"/>
              <a:t>8.3.4 Gibbs Algorithm</a:t>
            </a:r>
          </a:p>
        </p:txBody>
      </p:sp>
      <p:sp>
        <p:nvSpPr>
          <p:cNvPr id="3" name="Content Placeholder 2">
            <a:extLst>
              <a:ext uri="{FF2B5EF4-FFF2-40B4-BE49-F238E27FC236}">
                <a16:creationId xmlns:a16="http://schemas.microsoft.com/office/drawing/2014/main" id="{A1F9BD44-DE8B-4CC8-2C3E-CD4078348464}"/>
              </a:ext>
            </a:extLst>
          </p:cNvPr>
          <p:cNvSpPr>
            <a:spLocks noGrp="1"/>
          </p:cNvSpPr>
          <p:nvPr>
            <p:ph idx="1"/>
          </p:nvPr>
        </p:nvSpPr>
        <p:spPr>
          <a:xfrm>
            <a:off x="485075" y="1543523"/>
            <a:ext cx="11067827" cy="4351338"/>
          </a:xfrm>
        </p:spPr>
        <p:txBody>
          <a:bodyPr>
            <a:normAutofit lnSpcReduction="10000"/>
          </a:bodyPr>
          <a:lstStyle/>
          <a:p>
            <a:pPr algn="just"/>
            <a:r>
              <a:rPr lang="en-IN" sz="3200" dirty="0"/>
              <a:t>The main drawback of Bayes optimal classifier is that it computes the </a:t>
            </a:r>
            <a:r>
              <a:rPr lang="en-IN" sz="3200" b="1" dirty="0">
                <a:solidFill>
                  <a:srgbClr val="FF0000"/>
                </a:solidFill>
              </a:rPr>
              <a:t>posterior probability for all  hypotheses </a:t>
            </a:r>
            <a:r>
              <a:rPr lang="en-IN" sz="3200" dirty="0"/>
              <a:t>in the hypothesis space and then </a:t>
            </a:r>
            <a:r>
              <a:rPr lang="en-IN" sz="3200" b="1" dirty="0">
                <a:solidFill>
                  <a:srgbClr val="FF0000"/>
                </a:solidFill>
              </a:rPr>
              <a:t>combines the predictions to classify a new instance</a:t>
            </a:r>
            <a:r>
              <a:rPr lang="en-IN" sz="3200" dirty="0"/>
              <a:t>.  </a:t>
            </a:r>
          </a:p>
          <a:p>
            <a:pPr algn="just"/>
            <a:r>
              <a:rPr lang="en-IN" sz="3200" dirty="0"/>
              <a:t>Gibbs algorithm is a </a:t>
            </a:r>
            <a:r>
              <a:rPr lang="en-IN" sz="3200" b="1" dirty="0">
                <a:solidFill>
                  <a:srgbClr val="FF0000"/>
                </a:solidFill>
              </a:rPr>
              <a:t>sampling technique which randomly selects a hypothesis from the  hypothesis space </a:t>
            </a:r>
            <a:r>
              <a:rPr lang="en-IN" sz="3200" dirty="0"/>
              <a:t>according to the posterior probability distribution and </a:t>
            </a:r>
            <a:r>
              <a:rPr lang="en-IN" sz="3200" b="1" dirty="0">
                <a:solidFill>
                  <a:srgbClr val="FF0000"/>
                </a:solidFill>
              </a:rPr>
              <a:t>classifies a new instance</a:t>
            </a:r>
            <a:r>
              <a:rPr lang="en-IN" sz="3200" dirty="0"/>
              <a:t>.  </a:t>
            </a:r>
          </a:p>
          <a:p>
            <a:pPr algn="just"/>
            <a:r>
              <a:rPr lang="en-IN" sz="3200" dirty="0"/>
              <a:t>It is found that the prediction error occurs twice with the Gibbs algorithm when compared to Bayes  Optimal classifier. </a:t>
            </a:r>
          </a:p>
          <a:p>
            <a:endParaRPr lang="en-IN" dirty="0"/>
          </a:p>
        </p:txBody>
      </p:sp>
    </p:spTree>
    <p:extLst>
      <p:ext uri="{BB962C8B-B14F-4D97-AF65-F5344CB8AC3E}">
        <p14:creationId xmlns:p14="http://schemas.microsoft.com/office/powerpoint/2010/main" val="27478325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0D41-FF62-F286-D9D7-4FCD9D68C954}"/>
              </a:ext>
            </a:extLst>
          </p:cNvPr>
          <p:cNvSpPr>
            <a:spLocks noGrp="1"/>
          </p:cNvSpPr>
          <p:nvPr>
            <p:ph type="title"/>
          </p:nvPr>
        </p:nvSpPr>
        <p:spPr/>
        <p:txBody>
          <a:bodyPr/>
          <a:lstStyle/>
          <a:p>
            <a:r>
              <a:rPr lang="en-IN" dirty="0"/>
              <a:t>8.4 NAÏVE BAYES ALGORITHM FOR CONTINUOUS ATTRIBUTES</a:t>
            </a:r>
          </a:p>
        </p:txBody>
      </p:sp>
      <p:sp>
        <p:nvSpPr>
          <p:cNvPr id="3" name="Content Placeholder 2">
            <a:extLst>
              <a:ext uri="{FF2B5EF4-FFF2-40B4-BE49-F238E27FC236}">
                <a16:creationId xmlns:a16="http://schemas.microsoft.com/office/drawing/2014/main" id="{A1F9BD44-DE8B-4CC8-2C3E-CD4078348464}"/>
              </a:ext>
            </a:extLst>
          </p:cNvPr>
          <p:cNvSpPr>
            <a:spLocks noGrp="1"/>
          </p:cNvSpPr>
          <p:nvPr>
            <p:ph idx="1"/>
          </p:nvPr>
        </p:nvSpPr>
        <p:spPr/>
        <p:txBody>
          <a:bodyPr/>
          <a:lstStyle/>
          <a:p>
            <a:r>
              <a:rPr lang="en-IN" dirty="0"/>
              <a:t>There are two ways to predict with Naive Bayes algorithm for continuous attributes:  </a:t>
            </a:r>
          </a:p>
          <a:p>
            <a:r>
              <a:rPr lang="en-IN" dirty="0"/>
              <a:t>1. Discretize continuous feature to discrete feature.  </a:t>
            </a:r>
          </a:p>
          <a:p>
            <a:r>
              <a:rPr lang="en-IN" dirty="0"/>
              <a:t>2. Apply Normal or Gaussian distribution for continuous feature. </a:t>
            </a:r>
          </a:p>
          <a:p>
            <a:pPr marL="0" indent="0">
              <a:buNone/>
            </a:pPr>
            <a:r>
              <a:rPr lang="en-IN" dirty="0"/>
              <a:t> Gaussian Naive Bayes Algorithm  In Gaussian Naive Bayes</a:t>
            </a:r>
            <a:r>
              <a:rPr lang="en-US" dirty="0"/>
              <a:t>, the values of continuous features are assumed to be sampled from a  Gaussian distribution. </a:t>
            </a:r>
            <a:endParaRPr lang="en-IN" dirty="0"/>
          </a:p>
        </p:txBody>
      </p:sp>
    </p:spTree>
    <p:extLst>
      <p:ext uri="{BB962C8B-B14F-4D97-AF65-F5344CB8AC3E}">
        <p14:creationId xmlns:p14="http://schemas.microsoft.com/office/powerpoint/2010/main" val="33305265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D4E0E3-0409-C6FB-B8DC-95BDE83E7735}"/>
              </a:ext>
            </a:extLst>
          </p:cNvPr>
          <p:cNvPicPr>
            <a:picLocks noChangeAspect="1"/>
          </p:cNvPicPr>
          <p:nvPr/>
        </p:nvPicPr>
        <p:blipFill>
          <a:blip r:embed="rId2"/>
          <a:stretch>
            <a:fillRect/>
          </a:stretch>
        </p:blipFill>
        <p:spPr>
          <a:xfrm>
            <a:off x="1400783" y="242869"/>
            <a:ext cx="9340431" cy="6071280"/>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E5C65799-D508-62A3-1528-80F66641ADE2}"/>
                  </a:ext>
                </a:extLst>
              </p14:cNvPr>
              <p14:cNvContentPartPr/>
              <p14:nvPr/>
            </p14:nvContentPartPr>
            <p14:xfrm>
              <a:off x="1530360" y="596880"/>
              <a:ext cx="9150840" cy="1587960"/>
            </p14:xfrm>
          </p:contentPart>
        </mc:Choice>
        <mc:Fallback xmlns="">
          <p:pic>
            <p:nvPicPr>
              <p:cNvPr id="2" name="Ink 1">
                <a:extLst>
                  <a:ext uri="{FF2B5EF4-FFF2-40B4-BE49-F238E27FC236}">
                    <a16:creationId xmlns:a16="http://schemas.microsoft.com/office/drawing/2014/main" id="{E5C65799-D508-62A3-1528-80F66641ADE2}"/>
                  </a:ext>
                </a:extLst>
              </p:cNvPr>
              <p:cNvPicPr/>
              <p:nvPr/>
            </p:nvPicPr>
            <p:blipFill>
              <a:blip r:embed="rId4"/>
              <a:stretch>
                <a:fillRect/>
              </a:stretch>
            </p:blipFill>
            <p:spPr>
              <a:xfrm>
                <a:off x="1521000" y="587520"/>
                <a:ext cx="9169560" cy="1606680"/>
              </a:xfrm>
              <a:prstGeom prst="rect">
                <a:avLst/>
              </a:prstGeom>
            </p:spPr>
          </p:pic>
        </mc:Fallback>
      </mc:AlternateContent>
    </p:spTree>
    <p:extLst>
      <p:ext uri="{BB962C8B-B14F-4D97-AF65-F5344CB8AC3E}">
        <p14:creationId xmlns:p14="http://schemas.microsoft.com/office/powerpoint/2010/main" val="28902832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8376CD-723A-B55D-2159-F5FCBA517885}"/>
              </a:ext>
            </a:extLst>
          </p:cNvPr>
          <p:cNvPicPr>
            <a:picLocks noChangeAspect="1"/>
          </p:cNvPicPr>
          <p:nvPr/>
        </p:nvPicPr>
        <p:blipFill>
          <a:blip r:embed="rId2"/>
          <a:stretch>
            <a:fillRect/>
          </a:stretch>
        </p:blipFill>
        <p:spPr>
          <a:xfrm>
            <a:off x="1215957" y="351288"/>
            <a:ext cx="9351056" cy="6155424"/>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9032686-C14C-C3C6-2BA3-157222F44FF5}"/>
                  </a:ext>
                </a:extLst>
              </p14:cNvPr>
              <p14:cNvContentPartPr/>
              <p14:nvPr/>
            </p14:nvContentPartPr>
            <p14:xfrm>
              <a:off x="2832120" y="1847880"/>
              <a:ext cx="6090120" cy="4464360"/>
            </p14:xfrm>
          </p:contentPart>
        </mc:Choice>
        <mc:Fallback xmlns="">
          <p:pic>
            <p:nvPicPr>
              <p:cNvPr id="2" name="Ink 1">
                <a:extLst>
                  <a:ext uri="{FF2B5EF4-FFF2-40B4-BE49-F238E27FC236}">
                    <a16:creationId xmlns:a16="http://schemas.microsoft.com/office/drawing/2014/main" id="{79032686-C14C-C3C6-2BA3-157222F44FF5}"/>
                  </a:ext>
                </a:extLst>
              </p:cNvPr>
              <p:cNvPicPr/>
              <p:nvPr/>
            </p:nvPicPr>
            <p:blipFill>
              <a:blip r:embed="rId4"/>
              <a:stretch>
                <a:fillRect/>
              </a:stretch>
            </p:blipFill>
            <p:spPr>
              <a:xfrm>
                <a:off x="2822760" y="1838520"/>
                <a:ext cx="6108840" cy="4483080"/>
              </a:xfrm>
              <a:prstGeom prst="rect">
                <a:avLst/>
              </a:prstGeom>
            </p:spPr>
          </p:pic>
        </mc:Fallback>
      </mc:AlternateContent>
    </p:spTree>
    <p:extLst>
      <p:ext uri="{BB962C8B-B14F-4D97-AF65-F5344CB8AC3E}">
        <p14:creationId xmlns:p14="http://schemas.microsoft.com/office/powerpoint/2010/main" val="12581540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F0E173-77E2-F941-C583-E275E31C4493}"/>
              </a:ext>
            </a:extLst>
          </p:cNvPr>
          <p:cNvPicPr>
            <a:picLocks noChangeAspect="1"/>
          </p:cNvPicPr>
          <p:nvPr/>
        </p:nvPicPr>
        <p:blipFill>
          <a:blip r:embed="rId2"/>
          <a:stretch>
            <a:fillRect/>
          </a:stretch>
        </p:blipFill>
        <p:spPr>
          <a:xfrm>
            <a:off x="1066668" y="302287"/>
            <a:ext cx="10058664" cy="6412399"/>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287EF6D8-842A-1555-E918-E4E67134960C}"/>
                  </a:ext>
                </a:extLst>
              </p14:cNvPr>
              <p14:cNvContentPartPr/>
              <p14:nvPr/>
            </p14:nvContentPartPr>
            <p14:xfrm>
              <a:off x="3371760" y="806400"/>
              <a:ext cx="4445280" cy="4261320"/>
            </p14:xfrm>
          </p:contentPart>
        </mc:Choice>
        <mc:Fallback xmlns="">
          <p:pic>
            <p:nvPicPr>
              <p:cNvPr id="2" name="Ink 1">
                <a:extLst>
                  <a:ext uri="{FF2B5EF4-FFF2-40B4-BE49-F238E27FC236}">
                    <a16:creationId xmlns:a16="http://schemas.microsoft.com/office/drawing/2014/main" id="{287EF6D8-842A-1555-E918-E4E67134960C}"/>
                  </a:ext>
                </a:extLst>
              </p:cNvPr>
              <p:cNvPicPr/>
              <p:nvPr/>
            </p:nvPicPr>
            <p:blipFill>
              <a:blip r:embed="rId4"/>
              <a:stretch>
                <a:fillRect/>
              </a:stretch>
            </p:blipFill>
            <p:spPr>
              <a:xfrm>
                <a:off x="3362400" y="797040"/>
                <a:ext cx="4464000" cy="4280040"/>
              </a:xfrm>
              <a:prstGeom prst="rect">
                <a:avLst/>
              </a:prstGeom>
            </p:spPr>
          </p:pic>
        </mc:Fallback>
      </mc:AlternateContent>
    </p:spTree>
    <p:extLst>
      <p:ext uri="{BB962C8B-B14F-4D97-AF65-F5344CB8AC3E}">
        <p14:creationId xmlns:p14="http://schemas.microsoft.com/office/powerpoint/2010/main" val="36273127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05CD4B-FCCA-B381-8769-2598AB8D5426}"/>
              </a:ext>
            </a:extLst>
          </p:cNvPr>
          <p:cNvPicPr>
            <a:picLocks noChangeAspect="1"/>
          </p:cNvPicPr>
          <p:nvPr/>
        </p:nvPicPr>
        <p:blipFill>
          <a:blip r:embed="rId2"/>
          <a:stretch>
            <a:fillRect/>
          </a:stretch>
        </p:blipFill>
        <p:spPr>
          <a:xfrm>
            <a:off x="579353" y="1350840"/>
            <a:ext cx="11319946" cy="4156320"/>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D972CDDB-CF16-A47D-6592-95652AA78E4E}"/>
                  </a:ext>
                </a:extLst>
              </p14:cNvPr>
              <p14:cNvContentPartPr/>
              <p14:nvPr/>
            </p14:nvContentPartPr>
            <p14:xfrm>
              <a:off x="6184800" y="1384200"/>
              <a:ext cx="832320" cy="305280"/>
            </p14:xfrm>
          </p:contentPart>
        </mc:Choice>
        <mc:Fallback xmlns="">
          <p:pic>
            <p:nvPicPr>
              <p:cNvPr id="2" name="Ink 1">
                <a:extLst>
                  <a:ext uri="{FF2B5EF4-FFF2-40B4-BE49-F238E27FC236}">
                    <a16:creationId xmlns:a16="http://schemas.microsoft.com/office/drawing/2014/main" id="{D972CDDB-CF16-A47D-6592-95652AA78E4E}"/>
                  </a:ext>
                </a:extLst>
              </p:cNvPr>
              <p:cNvPicPr/>
              <p:nvPr/>
            </p:nvPicPr>
            <p:blipFill>
              <a:blip r:embed="rId4"/>
              <a:stretch>
                <a:fillRect/>
              </a:stretch>
            </p:blipFill>
            <p:spPr>
              <a:xfrm>
                <a:off x="6175440" y="1374840"/>
                <a:ext cx="851040" cy="324000"/>
              </a:xfrm>
              <a:prstGeom prst="rect">
                <a:avLst/>
              </a:prstGeom>
            </p:spPr>
          </p:pic>
        </mc:Fallback>
      </mc:AlternateContent>
    </p:spTree>
    <p:extLst>
      <p:ext uri="{BB962C8B-B14F-4D97-AF65-F5344CB8AC3E}">
        <p14:creationId xmlns:p14="http://schemas.microsoft.com/office/powerpoint/2010/main" val="5591326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A89776-03FA-ECDA-81DE-F105BAB39CF4}"/>
              </a:ext>
            </a:extLst>
          </p:cNvPr>
          <p:cNvPicPr>
            <a:picLocks noChangeAspect="1"/>
          </p:cNvPicPr>
          <p:nvPr/>
        </p:nvPicPr>
        <p:blipFill>
          <a:blip r:embed="rId2"/>
          <a:stretch>
            <a:fillRect/>
          </a:stretch>
        </p:blipFill>
        <p:spPr>
          <a:xfrm>
            <a:off x="766940" y="627768"/>
            <a:ext cx="10501360" cy="5602463"/>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ED0BC244-2161-2B63-08AD-6B47BD183A0F}"/>
                  </a:ext>
                </a:extLst>
              </p14:cNvPr>
              <p14:cNvContentPartPr/>
              <p14:nvPr/>
            </p14:nvContentPartPr>
            <p14:xfrm>
              <a:off x="1104840" y="1778040"/>
              <a:ext cx="10014480" cy="2781720"/>
            </p14:xfrm>
          </p:contentPart>
        </mc:Choice>
        <mc:Fallback xmlns="">
          <p:pic>
            <p:nvPicPr>
              <p:cNvPr id="2" name="Ink 1">
                <a:extLst>
                  <a:ext uri="{FF2B5EF4-FFF2-40B4-BE49-F238E27FC236}">
                    <a16:creationId xmlns:a16="http://schemas.microsoft.com/office/drawing/2014/main" id="{ED0BC244-2161-2B63-08AD-6B47BD183A0F}"/>
                  </a:ext>
                </a:extLst>
              </p:cNvPr>
              <p:cNvPicPr/>
              <p:nvPr/>
            </p:nvPicPr>
            <p:blipFill>
              <a:blip r:embed="rId4"/>
              <a:stretch>
                <a:fillRect/>
              </a:stretch>
            </p:blipFill>
            <p:spPr>
              <a:xfrm>
                <a:off x="1095480" y="1768680"/>
                <a:ext cx="10033200" cy="2800440"/>
              </a:xfrm>
              <a:prstGeom prst="rect">
                <a:avLst/>
              </a:prstGeom>
            </p:spPr>
          </p:pic>
        </mc:Fallback>
      </mc:AlternateContent>
    </p:spTree>
    <p:extLst>
      <p:ext uri="{BB962C8B-B14F-4D97-AF65-F5344CB8AC3E}">
        <p14:creationId xmlns:p14="http://schemas.microsoft.com/office/powerpoint/2010/main" val="14858966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42A0B-E292-C07B-03A9-B3AABA95112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B1F2371-EB47-E11A-AD59-CE9D622DB518}"/>
              </a:ext>
            </a:extLst>
          </p:cNvPr>
          <p:cNvPicPr>
            <a:picLocks noChangeAspect="1"/>
          </p:cNvPicPr>
          <p:nvPr/>
        </p:nvPicPr>
        <p:blipFill>
          <a:blip r:embed="rId2"/>
          <a:stretch>
            <a:fillRect/>
          </a:stretch>
        </p:blipFill>
        <p:spPr>
          <a:xfrm>
            <a:off x="378072" y="972765"/>
            <a:ext cx="11435856" cy="4390680"/>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274C1C3A-1266-E399-E65B-C92ECAF60345}"/>
                  </a:ext>
                </a:extLst>
              </p14:cNvPr>
              <p14:cNvContentPartPr/>
              <p14:nvPr/>
            </p14:nvContentPartPr>
            <p14:xfrm>
              <a:off x="825480" y="2038320"/>
              <a:ext cx="1054440" cy="2235600"/>
            </p14:xfrm>
          </p:contentPart>
        </mc:Choice>
        <mc:Fallback xmlns="">
          <p:pic>
            <p:nvPicPr>
              <p:cNvPr id="2" name="Ink 1">
                <a:extLst>
                  <a:ext uri="{FF2B5EF4-FFF2-40B4-BE49-F238E27FC236}">
                    <a16:creationId xmlns:a16="http://schemas.microsoft.com/office/drawing/2014/main" id="{274C1C3A-1266-E399-E65B-C92ECAF60345}"/>
                  </a:ext>
                </a:extLst>
              </p:cNvPr>
              <p:cNvPicPr/>
              <p:nvPr/>
            </p:nvPicPr>
            <p:blipFill>
              <a:blip r:embed="rId4"/>
              <a:stretch>
                <a:fillRect/>
              </a:stretch>
            </p:blipFill>
            <p:spPr>
              <a:xfrm>
                <a:off x="816120" y="2028960"/>
                <a:ext cx="1073160" cy="2254320"/>
              </a:xfrm>
              <a:prstGeom prst="rect">
                <a:avLst/>
              </a:prstGeom>
            </p:spPr>
          </p:pic>
        </mc:Fallback>
      </mc:AlternateContent>
    </p:spTree>
    <p:extLst>
      <p:ext uri="{BB962C8B-B14F-4D97-AF65-F5344CB8AC3E}">
        <p14:creationId xmlns:p14="http://schemas.microsoft.com/office/powerpoint/2010/main" val="3656660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C6680-B4F9-FF1D-0876-92ECCDEB660E}"/>
              </a:ext>
            </a:extLst>
          </p:cNvPr>
          <p:cNvSpPr>
            <a:spLocks noGrp="1"/>
          </p:cNvSpPr>
          <p:nvPr>
            <p:ph type="title"/>
          </p:nvPr>
        </p:nvSpPr>
        <p:spPr>
          <a:xfrm>
            <a:off x="196174" y="190028"/>
            <a:ext cx="10515600" cy="753556"/>
          </a:xfrm>
        </p:spPr>
        <p:txBody>
          <a:bodyPr/>
          <a:lstStyle/>
          <a:p>
            <a:r>
              <a:rPr lang="en-IN" dirty="0"/>
              <a:t>For Understanding</a:t>
            </a:r>
          </a:p>
        </p:txBody>
      </p:sp>
      <p:sp>
        <p:nvSpPr>
          <p:cNvPr id="3" name="Content Placeholder 2">
            <a:extLst>
              <a:ext uri="{FF2B5EF4-FFF2-40B4-BE49-F238E27FC236}">
                <a16:creationId xmlns:a16="http://schemas.microsoft.com/office/drawing/2014/main" id="{8B0227FD-0327-64EC-916B-F4F7247D7250}"/>
              </a:ext>
            </a:extLst>
          </p:cNvPr>
          <p:cNvSpPr>
            <a:spLocks noGrp="1"/>
          </p:cNvSpPr>
          <p:nvPr>
            <p:ph idx="1"/>
          </p:nvPr>
        </p:nvSpPr>
        <p:spPr>
          <a:xfrm>
            <a:off x="624191" y="1118682"/>
            <a:ext cx="11353800" cy="4951278"/>
          </a:xfrm>
        </p:spPr>
        <p:txBody>
          <a:bodyPr/>
          <a:lstStyle/>
          <a:p>
            <a:pPr algn="just"/>
            <a:r>
              <a:rPr lang="en-US" b="0" i="0" dirty="0">
                <a:solidFill>
                  <a:srgbClr val="202124"/>
                </a:solidFill>
                <a:effectLst/>
                <a:latin typeface="Google Sans"/>
              </a:rPr>
              <a:t>The prior probability is </a:t>
            </a:r>
            <a:r>
              <a:rPr lang="en-US" b="0" i="0" dirty="0">
                <a:solidFill>
                  <a:srgbClr val="040C28"/>
                </a:solidFill>
                <a:effectLst/>
                <a:latin typeface="Google Sans"/>
              </a:rPr>
              <a:t>the </a:t>
            </a:r>
            <a:r>
              <a:rPr lang="en-US" b="1" i="0" dirty="0">
                <a:solidFill>
                  <a:srgbClr val="040C28"/>
                </a:solidFill>
                <a:effectLst/>
                <a:latin typeface="Google Sans"/>
              </a:rPr>
              <a:t>probability assigned to an event before the arrival of some information that makes it necessary to revise the assigned probability</a:t>
            </a:r>
            <a:r>
              <a:rPr lang="en-US" b="1" i="0" dirty="0">
                <a:solidFill>
                  <a:srgbClr val="202124"/>
                </a:solidFill>
                <a:effectLst/>
                <a:latin typeface="Google Sans"/>
              </a:rPr>
              <a:t>. </a:t>
            </a:r>
          </a:p>
          <a:p>
            <a:pPr algn="just"/>
            <a:r>
              <a:rPr lang="en-US" b="0" i="0" dirty="0">
                <a:solidFill>
                  <a:srgbClr val="202124"/>
                </a:solidFill>
                <a:effectLst/>
                <a:latin typeface="Google Sans"/>
              </a:rPr>
              <a:t>The revision of the prior is carried out using </a:t>
            </a:r>
            <a:r>
              <a:rPr lang="en-US" b="1" i="0" dirty="0">
                <a:solidFill>
                  <a:srgbClr val="202124"/>
                </a:solidFill>
                <a:effectLst/>
                <a:latin typeface="Google Sans"/>
              </a:rPr>
              <a:t>Bayes' rule. </a:t>
            </a:r>
            <a:r>
              <a:rPr lang="en-US" b="0" i="0" dirty="0">
                <a:solidFill>
                  <a:srgbClr val="202124"/>
                </a:solidFill>
                <a:effectLst/>
                <a:latin typeface="Google Sans"/>
              </a:rPr>
              <a:t>The new probability assigned to the event after the revision is called </a:t>
            </a:r>
            <a:r>
              <a:rPr lang="en-US" b="1" i="0" dirty="0">
                <a:solidFill>
                  <a:srgbClr val="202124"/>
                </a:solidFill>
                <a:effectLst/>
                <a:latin typeface="Google Sans"/>
              </a:rPr>
              <a:t>posterior probability.</a:t>
            </a:r>
          </a:p>
          <a:p>
            <a:pPr marL="0" indent="0" algn="just">
              <a:buNone/>
            </a:pPr>
            <a:r>
              <a:rPr lang="en-US" b="0" i="0" dirty="0">
                <a:solidFill>
                  <a:srgbClr val="202124"/>
                </a:solidFill>
                <a:effectLst/>
                <a:latin typeface="Google Sans"/>
              </a:rPr>
              <a:t>What is prior probability in Naive Bayes?</a:t>
            </a:r>
            <a:endParaRPr lang="en-US" b="0" i="0" dirty="0">
              <a:solidFill>
                <a:srgbClr val="202124"/>
              </a:solidFill>
              <a:effectLst/>
              <a:latin typeface="arial" panose="020B0604020202020204" pitchFamily="34" charset="0"/>
            </a:endParaRPr>
          </a:p>
          <a:p>
            <a:pPr algn="just"/>
            <a:r>
              <a:rPr lang="en-US" b="0" i="0" dirty="0">
                <a:effectLst/>
                <a:latin typeface="Google Sans"/>
              </a:rPr>
              <a:t>The probability of each class before any characteristics are observed is known as the prior probability in the Naive Bayes method</a:t>
            </a:r>
          </a:p>
          <a:p>
            <a:pPr algn="just"/>
            <a:r>
              <a:rPr lang="en-US" b="0" i="0" dirty="0">
                <a:solidFill>
                  <a:srgbClr val="040C28"/>
                </a:solidFill>
                <a:effectLst/>
                <a:latin typeface="Google Sans"/>
              </a:rPr>
              <a:t>Posterior probability = prior probability + new data</a:t>
            </a:r>
            <a:endParaRPr lang="en-US" b="0" i="0" dirty="0">
              <a:solidFill>
                <a:srgbClr val="202124"/>
              </a:solidFill>
              <a:effectLst/>
              <a:latin typeface="arial" panose="020B0604020202020204" pitchFamily="34" charset="0"/>
            </a:endParaRPr>
          </a:p>
          <a:p>
            <a:pPr algn="l"/>
            <a:endParaRPr lang="en-US" b="0" i="0" dirty="0">
              <a:solidFill>
                <a:srgbClr val="202124"/>
              </a:solidFill>
              <a:effectLst/>
              <a:latin typeface="arial" panose="020B0604020202020204" pitchFamily="34" charset="0"/>
            </a:endParaRPr>
          </a:p>
          <a:p>
            <a:endParaRPr lang="en-IN" dirty="0"/>
          </a:p>
        </p:txBody>
      </p:sp>
    </p:spTree>
    <p:extLst>
      <p:ext uri="{BB962C8B-B14F-4D97-AF65-F5344CB8AC3E}">
        <p14:creationId xmlns:p14="http://schemas.microsoft.com/office/powerpoint/2010/main" val="24747076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E05BC-F48A-D524-EB3E-9CF058ED29B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D93B13F-8254-C585-AB3A-76B8EAD8F793}"/>
              </a:ext>
            </a:extLst>
          </p:cNvPr>
          <p:cNvPicPr>
            <a:picLocks noChangeAspect="1"/>
          </p:cNvPicPr>
          <p:nvPr/>
        </p:nvPicPr>
        <p:blipFill>
          <a:blip r:embed="rId2"/>
          <a:stretch>
            <a:fillRect/>
          </a:stretch>
        </p:blipFill>
        <p:spPr>
          <a:xfrm>
            <a:off x="953312" y="148716"/>
            <a:ext cx="9904958" cy="6560568"/>
          </a:xfrm>
          <a:prstGeom prst="rect">
            <a:avLst/>
          </a:prstGeom>
        </p:spPr>
      </p:pic>
    </p:spTree>
    <p:extLst>
      <p:ext uri="{BB962C8B-B14F-4D97-AF65-F5344CB8AC3E}">
        <p14:creationId xmlns:p14="http://schemas.microsoft.com/office/powerpoint/2010/main" val="1891094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7D579-26EA-C87F-79EF-7443760160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3E9CCE-5B32-9282-282D-2CAB1982D8B6}"/>
              </a:ext>
            </a:extLst>
          </p:cNvPr>
          <p:cNvSpPr>
            <a:spLocks noGrp="1"/>
          </p:cNvSpPr>
          <p:nvPr>
            <p:ph type="title"/>
          </p:nvPr>
        </p:nvSpPr>
        <p:spPr>
          <a:xfrm>
            <a:off x="3853774" y="2103437"/>
            <a:ext cx="7128753" cy="1325563"/>
          </a:xfrm>
        </p:spPr>
        <p:txBody>
          <a:bodyPr>
            <a:noAutofit/>
          </a:bodyPr>
          <a:lstStyle/>
          <a:p>
            <a:r>
              <a:rPr lang="en-IN" sz="6600" b="1" dirty="0"/>
              <a:t>Thank You</a:t>
            </a:r>
          </a:p>
        </p:txBody>
      </p:sp>
    </p:spTree>
    <p:extLst>
      <p:ext uri="{BB962C8B-B14F-4D97-AF65-F5344CB8AC3E}">
        <p14:creationId xmlns:p14="http://schemas.microsoft.com/office/powerpoint/2010/main" val="3190240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084FDA-900E-A42C-21BB-91917891B992}"/>
              </a:ext>
            </a:extLst>
          </p:cNvPr>
          <p:cNvSpPr>
            <a:spLocks noGrp="1"/>
          </p:cNvSpPr>
          <p:nvPr>
            <p:ph idx="1"/>
          </p:nvPr>
        </p:nvSpPr>
        <p:spPr>
          <a:xfrm>
            <a:off x="571500" y="1410611"/>
            <a:ext cx="11049000" cy="5661397"/>
          </a:xfrm>
        </p:spPr>
        <p:txBody>
          <a:bodyPr>
            <a:normAutofit/>
          </a:bodyPr>
          <a:lstStyle/>
          <a:p>
            <a:pPr marL="0" indent="0" algn="just">
              <a:buNone/>
            </a:pPr>
            <a:r>
              <a:rPr lang="en-US" b="0" i="0" dirty="0">
                <a:effectLst/>
                <a:latin typeface="Google Sans"/>
              </a:rPr>
              <a:t>What is likelihood probability in Machine Learning with example?</a:t>
            </a:r>
            <a:endParaRPr lang="en-US" b="0" i="0" dirty="0">
              <a:effectLst/>
              <a:latin typeface="arial" panose="020B0604020202020204" pitchFamily="34" charset="0"/>
            </a:endParaRPr>
          </a:p>
          <a:p>
            <a:pPr algn="just"/>
            <a:r>
              <a:rPr lang="en-US" b="0" i="0" dirty="0">
                <a:effectLst/>
                <a:latin typeface="Google Sans"/>
              </a:rPr>
              <a:t>In simple words, as the name suggests, the likelihood is a function that tells us how likely the specific data point suits the existing data distribution. </a:t>
            </a:r>
          </a:p>
          <a:p>
            <a:pPr marL="0" indent="0" algn="just">
              <a:buNone/>
            </a:pPr>
            <a:r>
              <a:rPr lang="en-US" b="0" i="0" dirty="0">
                <a:effectLst/>
                <a:latin typeface="Google Sans"/>
              </a:rPr>
              <a:t>For example. </a:t>
            </a:r>
          </a:p>
          <a:p>
            <a:pPr algn="just"/>
            <a:r>
              <a:rPr lang="en-US" b="0" i="0" dirty="0">
                <a:effectLst/>
                <a:latin typeface="Google Sans"/>
              </a:rPr>
              <a:t>Suppose there are two data points in the dataset. The likelihood of the first data point is greater than the second</a:t>
            </a:r>
            <a:endParaRPr lang="en-US" b="0" i="0" dirty="0">
              <a:effectLst/>
              <a:latin typeface="arial" panose="020B0604020202020204" pitchFamily="34" charset="0"/>
            </a:endParaRPr>
          </a:p>
          <a:p>
            <a:endParaRPr lang="en-IN" dirty="0"/>
          </a:p>
        </p:txBody>
      </p:sp>
      <p:sp>
        <p:nvSpPr>
          <p:cNvPr id="4" name="Title 1">
            <a:extLst>
              <a:ext uri="{FF2B5EF4-FFF2-40B4-BE49-F238E27FC236}">
                <a16:creationId xmlns:a16="http://schemas.microsoft.com/office/drawing/2014/main" id="{759F97D9-F91C-8A74-DCAD-2782FD5B0CF3}"/>
              </a:ext>
            </a:extLst>
          </p:cNvPr>
          <p:cNvSpPr>
            <a:spLocks noGrp="1"/>
          </p:cNvSpPr>
          <p:nvPr>
            <p:ph type="title"/>
          </p:nvPr>
        </p:nvSpPr>
        <p:spPr>
          <a:xfrm>
            <a:off x="157263" y="214009"/>
            <a:ext cx="10515600" cy="753556"/>
          </a:xfrm>
        </p:spPr>
        <p:txBody>
          <a:bodyPr/>
          <a:lstStyle/>
          <a:p>
            <a:r>
              <a:rPr lang="en-IN" dirty="0"/>
              <a:t>For Understanding</a:t>
            </a:r>
          </a:p>
        </p:txBody>
      </p:sp>
    </p:spTree>
    <p:extLst>
      <p:ext uri="{BB962C8B-B14F-4D97-AF65-F5344CB8AC3E}">
        <p14:creationId xmlns:p14="http://schemas.microsoft.com/office/powerpoint/2010/main" val="3200670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6AD4D4-5BB9-7DDA-7ED5-2D6AC58CEE5A}"/>
              </a:ext>
            </a:extLst>
          </p:cNvPr>
          <p:cNvSpPr>
            <a:spLocks noGrp="1"/>
          </p:cNvSpPr>
          <p:nvPr>
            <p:ph idx="1"/>
          </p:nvPr>
        </p:nvSpPr>
        <p:spPr>
          <a:xfrm>
            <a:off x="663103" y="1815897"/>
            <a:ext cx="10515600" cy="4351338"/>
          </a:xfrm>
        </p:spPr>
        <p:txBody>
          <a:bodyPr/>
          <a:lstStyle/>
          <a:p>
            <a:pPr marL="0" indent="0" algn="just">
              <a:buNone/>
            </a:pPr>
            <a:r>
              <a:rPr lang="en-US" b="0" i="0" dirty="0">
                <a:solidFill>
                  <a:srgbClr val="383838"/>
                </a:solidFill>
                <a:effectLst/>
                <a:latin typeface="Inter"/>
              </a:rPr>
              <a:t>Examples of Probability and Likelihood</a:t>
            </a:r>
          </a:p>
          <a:p>
            <a:pPr marL="0" indent="0" algn="just">
              <a:buNone/>
            </a:pPr>
            <a:endParaRPr lang="en-US" b="0" i="0" dirty="0">
              <a:solidFill>
                <a:srgbClr val="383838"/>
              </a:solidFill>
              <a:effectLst/>
              <a:latin typeface="Inter"/>
            </a:endParaRPr>
          </a:p>
          <a:p>
            <a:pPr marL="0" indent="0" algn="just">
              <a:buNone/>
            </a:pPr>
            <a:r>
              <a:rPr lang="en-US" b="0" i="0" dirty="0">
                <a:solidFill>
                  <a:srgbClr val="383838"/>
                </a:solidFill>
                <a:effectLst/>
                <a:latin typeface="Inter"/>
              </a:rPr>
              <a:t>Examples 1 – Coin Toss</a:t>
            </a:r>
          </a:p>
          <a:p>
            <a:pPr algn="just"/>
            <a:r>
              <a:rPr lang="en-US" b="0" i="0" dirty="0">
                <a:solidFill>
                  <a:srgbClr val="383838"/>
                </a:solidFill>
                <a:effectLst/>
                <a:latin typeface="Inter"/>
              </a:rPr>
              <a:t>In the context of coin tosses, likelihood and probability represent different aspects of the same experiment. </a:t>
            </a:r>
          </a:p>
          <a:p>
            <a:pPr algn="just"/>
            <a:r>
              <a:rPr lang="en-US" b="0" i="0" dirty="0">
                <a:solidFill>
                  <a:srgbClr val="383838"/>
                </a:solidFill>
                <a:effectLst/>
                <a:latin typeface="Inter"/>
              </a:rPr>
              <a:t>The likelihood refers to the probability of observing a specific outcome given a particular model or hypothesis. </a:t>
            </a:r>
          </a:p>
          <a:p>
            <a:pPr algn="just"/>
            <a:r>
              <a:rPr lang="en-US" b="0" i="0" dirty="0">
                <a:solidFill>
                  <a:srgbClr val="383838"/>
                </a:solidFill>
                <a:effectLst/>
                <a:latin typeface="Inter"/>
              </a:rPr>
              <a:t>On the other hand, probability represents the long-term frequency of an event occurring over multiple trials.</a:t>
            </a:r>
          </a:p>
          <a:p>
            <a:endParaRPr lang="en-IN" dirty="0"/>
          </a:p>
        </p:txBody>
      </p:sp>
      <p:sp>
        <p:nvSpPr>
          <p:cNvPr id="2" name="Title 1">
            <a:extLst>
              <a:ext uri="{FF2B5EF4-FFF2-40B4-BE49-F238E27FC236}">
                <a16:creationId xmlns:a16="http://schemas.microsoft.com/office/drawing/2014/main" id="{53ADA974-C996-4500-AE48-255E951888AD}"/>
              </a:ext>
            </a:extLst>
          </p:cNvPr>
          <p:cNvSpPr>
            <a:spLocks noGrp="1"/>
          </p:cNvSpPr>
          <p:nvPr>
            <p:ph type="title"/>
          </p:nvPr>
        </p:nvSpPr>
        <p:spPr>
          <a:xfrm>
            <a:off x="196174" y="190028"/>
            <a:ext cx="10515600" cy="753556"/>
          </a:xfrm>
        </p:spPr>
        <p:txBody>
          <a:bodyPr/>
          <a:lstStyle/>
          <a:p>
            <a:r>
              <a:rPr lang="en-IN" dirty="0"/>
              <a:t>For Understanding</a:t>
            </a:r>
          </a:p>
        </p:txBody>
      </p:sp>
    </p:spTree>
    <p:extLst>
      <p:ext uri="{BB962C8B-B14F-4D97-AF65-F5344CB8AC3E}">
        <p14:creationId xmlns:p14="http://schemas.microsoft.com/office/powerpoint/2010/main" val="2167178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359472-CD58-F85A-D988-073736322E1E}"/>
              </a:ext>
            </a:extLst>
          </p:cNvPr>
          <p:cNvSpPr>
            <a:spLocks noGrp="1"/>
          </p:cNvSpPr>
          <p:nvPr>
            <p:ph idx="1"/>
          </p:nvPr>
        </p:nvSpPr>
        <p:spPr>
          <a:xfrm>
            <a:off x="624191" y="1253331"/>
            <a:ext cx="10515600" cy="4351338"/>
          </a:xfrm>
        </p:spPr>
        <p:txBody>
          <a:bodyPr/>
          <a:lstStyle/>
          <a:p>
            <a:r>
              <a:rPr lang="en-US" b="0" i="0" dirty="0">
                <a:solidFill>
                  <a:srgbClr val="4D5156"/>
                </a:solidFill>
                <a:effectLst/>
                <a:latin typeface="Google Sans"/>
              </a:rPr>
              <a:t>To recap: probability is generally something we consider when we have a model with a fixed set of parameters and we are interested in the types of data that might be generated. </a:t>
            </a:r>
          </a:p>
          <a:p>
            <a:r>
              <a:rPr lang="en-US" b="0" i="0" dirty="0">
                <a:solidFill>
                  <a:srgbClr val="4D5156"/>
                </a:solidFill>
                <a:effectLst/>
                <a:latin typeface="Google Sans"/>
              </a:rPr>
              <a:t>Conversely, likelihood comes into play when we have already observed data and we want to examine how likely certain model parameters are.</a:t>
            </a:r>
          </a:p>
          <a:p>
            <a:endParaRPr lang="en-US" dirty="0">
              <a:solidFill>
                <a:srgbClr val="4D5156"/>
              </a:solidFill>
              <a:latin typeface="Google Sans"/>
            </a:endParaRPr>
          </a:p>
          <a:p>
            <a:r>
              <a:rPr lang="en-US" b="0" i="0" dirty="0">
                <a:solidFill>
                  <a:srgbClr val="4D5156"/>
                </a:solidFill>
                <a:effectLst/>
                <a:latin typeface="Google Sans"/>
              </a:rPr>
              <a:t>The distinction between probability and likelihood is fundamentally important: </a:t>
            </a:r>
            <a:r>
              <a:rPr lang="en-US" b="0" i="0" dirty="0">
                <a:solidFill>
                  <a:srgbClr val="040C28"/>
                </a:solidFill>
                <a:effectLst/>
                <a:latin typeface="Google Sans"/>
              </a:rPr>
              <a:t>Probability attaches to possible results; likelihood attaches to hypotheses</a:t>
            </a:r>
            <a:r>
              <a:rPr lang="en-US" b="0" i="0" dirty="0">
                <a:solidFill>
                  <a:srgbClr val="4D5156"/>
                </a:solidFill>
                <a:effectLst/>
                <a:latin typeface="Google Sans"/>
              </a:rPr>
              <a:t>.</a:t>
            </a:r>
            <a:endParaRPr lang="en-IN" dirty="0"/>
          </a:p>
        </p:txBody>
      </p:sp>
      <p:sp>
        <p:nvSpPr>
          <p:cNvPr id="2" name="Title 1">
            <a:extLst>
              <a:ext uri="{FF2B5EF4-FFF2-40B4-BE49-F238E27FC236}">
                <a16:creationId xmlns:a16="http://schemas.microsoft.com/office/drawing/2014/main" id="{84EE7D7D-B192-DC97-3EF7-EA6E324AC7C5}"/>
              </a:ext>
            </a:extLst>
          </p:cNvPr>
          <p:cNvSpPr>
            <a:spLocks noGrp="1"/>
          </p:cNvSpPr>
          <p:nvPr>
            <p:ph type="title"/>
          </p:nvPr>
        </p:nvSpPr>
        <p:spPr>
          <a:xfrm>
            <a:off x="196174" y="190028"/>
            <a:ext cx="10515600" cy="753556"/>
          </a:xfrm>
        </p:spPr>
        <p:txBody>
          <a:bodyPr/>
          <a:lstStyle/>
          <a:p>
            <a:r>
              <a:rPr lang="en-IN" dirty="0"/>
              <a:t>For Understanding</a:t>
            </a:r>
          </a:p>
        </p:txBody>
      </p:sp>
    </p:spTree>
    <p:extLst>
      <p:ext uri="{BB962C8B-B14F-4D97-AF65-F5344CB8AC3E}">
        <p14:creationId xmlns:p14="http://schemas.microsoft.com/office/powerpoint/2010/main" val="3842524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B5249EB9-F739-4B49-F1E6-C396E1639E20}"/>
              </a:ext>
            </a:extLst>
          </p:cNvPr>
          <p:cNvSpPr>
            <a:spLocks noGrp="1" noChangeArrowheads="1"/>
          </p:cNvSpPr>
          <p:nvPr>
            <p:ph idx="1"/>
          </p:nvPr>
        </p:nvSpPr>
        <p:spPr bwMode="auto">
          <a:xfrm>
            <a:off x="667022" y="517802"/>
            <a:ext cx="10527216"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What is Probability?</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Probability is a measure of the likelihood that an event will actually occur based on information or assumptions that are currently known.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The probability of the event is commonly stated as a number between 0 and 1, where 0 indicates impossibility and 1 indicates inevitability.</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To determine probability, use the following formula −</a:t>
            </a: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Probability=</a:t>
            </a:r>
            <a:r>
              <a:rPr kumimoji="0" lang="en-US" altLang="en-US"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Numberoffavorableoutcomes</a:t>
            </a: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en-US" altLang="en-US"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Totalnumberofoutcomes</a:t>
            </a: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dirty="0">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For instance, the probability of getting heads when flipping a fair coin is 0.5 because there are two possible outcomes (heads or tails), and each outcome has an equal likelihood of occurring.</a:t>
            </a: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Probability is used to describe the likelihood of events based on assumptions or to make predictions about the future.</a:t>
            </a: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A71553B5-32FE-6034-7D47-444AFE2D343C}"/>
              </a:ext>
            </a:extLst>
          </p:cNvPr>
          <p:cNvSpPr>
            <a:spLocks noGrp="1"/>
          </p:cNvSpPr>
          <p:nvPr>
            <p:ph type="title"/>
          </p:nvPr>
        </p:nvSpPr>
        <p:spPr>
          <a:xfrm>
            <a:off x="196174" y="190028"/>
            <a:ext cx="10515600" cy="112331"/>
          </a:xfrm>
        </p:spPr>
        <p:txBody>
          <a:bodyPr>
            <a:normAutofit fontScale="90000"/>
          </a:bodyPr>
          <a:lstStyle/>
          <a:p>
            <a:r>
              <a:rPr lang="en-IN" dirty="0"/>
              <a:t>For Understanding</a:t>
            </a:r>
          </a:p>
        </p:txBody>
      </p:sp>
    </p:spTree>
    <p:extLst>
      <p:ext uri="{BB962C8B-B14F-4D97-AF65-F5344CB8AC3E}">
        <p14:creationId xmlns:p14="http://schemas.microsoft.com/office/powerpoint/2010/main" val="41454095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1616</TotalTime>
  <Words>2171</Words>
  <Application>Microsoft Office PowerPoint</Application>
  <PresentationFormat>Widescreen</PresentationFormat>
  <Paragraphs>113</Paragraphs>
  <Slides>51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arial</vt:lpstr>
      <vt:lpstr>arial</vt:lpstr>
      <vt:lpstr>Calibri</vt:lpstr>
      <vt:lpstr>Calibri Light</vt:lpstr>
      <vt:lpstr>Google Sans</vt:lpstr>
      <vt:lpstr>Inter</vt:lpstr>
      <vt:lpstr>Times New Roman</vt:lpstr>
      <vt:lpstr>Verdana</vt:lpstr>
      <vt:lpstr>Office Theme</vt:lpstr>
      <vt:lpstr>MODULE 4  CHAPTER 8  BAYESIAN LEARNING</vt:lpstr>
      <vt:lpstr>8.1 INTRODUCTION TO PROBABILITY-BASED LEARNING </vt:lpstr>
      <vt:lpstr>PowerPoint Presentation</vt:lpstr>
      <vt:lpstr>PowerPoint Presentation</vt:lpstr>
      <vt:lpstr>For Understanding</vt:lpstr>
      <vt:lpstr>For Understanding</vt:lpstr>
      <vt:lpstr>For Understanding</vt:lpstr>
      <vt:lpstr>For Understanding</vt:lpstr>
      <vt:lpstr>For Understanding</vt:lpstr>
      <vt:lpstr>For Understanding</vt:lpstr>
      <vt:lpstr>PowerPoint Presentation</vt:lpstr>
      <vt:lpstr>8.2 FUNDAMENTALS OF BAYES THEOREM </vt:lpstr>
      <vt:lpstr>8.3 CLASSIFICATION USING BAYES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8.3.1 NAÏVE BAYES ALGORITHM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8.3.4 Gibbs Algorithm</vt:lpstr>
      <vt:lpstr>8.4 NAÏVE BAYES ALGORITHM FOR CONTINUOUS ATTRIBUTES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4  CHAPTER 8  BAYESIAN LEARNING</dc:title>
  <dc:creator>SUGUNADEVI C</dc:creator>
  <cp:lastModifiedBy>SUGUNADEVI C</cp:lastModifiedBy>
  <cp:revision>29</cp:revision>
  <dcterms:created xsi:type="dcterms:W3CDTF">2024-01-29T06:24:55Z</dcterms:created>
  <dcterms:modified xsi:type="dcterms:W3CDTF">2025-05-09T10:17:14Z</dcterms:modified>
</cp:coreProperties>
</file>